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Lst>
  <p:notesMasterIdLst>
    <p:notesMasterId r:id="rId9"/>
  </p:notesMasterIdLst>
  <p:handoutMasterIdLst>
    <p:handoutMasterId r:id="rId10"/>
  </p:handoutMasterIdLst>
  <p:sldIdLst>
    <p:sldId id="259" r:id="rId2"/>
    <p:sldId id="260" r:id="rId3"/>
    <p:sldId id="272" r:id="rId4"/>
    <p:sldId id="274" r:id="rId5"/>
    <p:sldId id="273" r:id="rId6"/>
    <p:sldId id="275" r:id="rId7"/>
    <p:sldId id="276" r:id="rId8"/>
  </p:sldIdLst>
  <p:sldSz cx="9144000" cy="6858000" type="screen4x3"/>
  <p:notesSz cx="6884988" cy="10018713"/>
  <p:defaultTextStyle>
    <a:defPPr>
      <a:defRPr lang="en-GB"/>
    </a:defPPr>
    <a:lvl1pPr algn="l" rtl="0" fontAlgn="base">
      <a:spcBef>
        <a:spcPct val="50000"/>
      </a:spcBef>
      <a:spcAft>
        <a:spcPct val="0"/>
      </a:spcAft>
      <a:defRPr sz="2000" kern="1200">
        <a:solidFill>
          <a:schemeClr val="tx1"/>
        </a:solidFill>
        <a:latin typeface="Arial" charset="0"/>
        <a:ea typeface="+mn-ea"/>
        <a:cs typeface="+mn-cs"/>
      </a:defRPr>
    </a:lvl1pPr>
    <a:lvl2pPr marL="457200" algn="l" rtl="0" fontAlgn="base">
      <a:spcBef>
        <a:spcPct val="50000"/>
      </a:spcBef>
      <a:spcAft>
        <a:spcPct val="0"/>
      </a:spcAft>
      <a:defRPr sz="2000" kern="1200">
        <a:solidFill>
          <a:schemeClr val="tx1"/>
        </a:solidFill>
        <a:latin typeface="Arial" charset="0"/>
        <a:ea typeface="+mn-ea"/>
        <a:cs typeface="+mn-cs"/>
      </a:defRPr>
    </a:lvl2pPr>
    <a:lvl3pPr marL="914400" algn="l" rtl="0" fontAlgn="base">
      <a:spcBef>
        <a:spcPct val="50000"/>
      </a:spcBef>
      <a:spcAft>
        <a:spcPct val="0"/>
      </a:spcAft>
      <a:defRPr sz="2000" kern="1200">
        <a:solidFill>
          <a:schemeClr val="tx1"/>
        </a:solidFill>
        <a:latin typeface="Arial" charset="0"/>
        <a:ea typeface="+mn-ea"/>
        <a:cs typeface="+mn-cs"/>
      </a:defRPr>
    </a:lvl3pPr>
    <a:lvl4pPr marL="1371600" algn="l" rtl="0" fontAlgn="base">
      <a:spcBef>
        <a:spcPct val="50000"/>
      </a:spcBef>
      <a:spcAft>
        <a:spcPct val="0"/>
      </a:spcAft>
      <a:defRPr sz="2000" kern="1200">
        <a:solidFill>
          <a:schemeClr val="tx1"/>
        </a:solidFill>
        <a:latin typeface="Arial" charset="0"/>
        <a:ea typeface="+mn-ea"/>
        <a:cs typeface="+mn-cs"/>
      </a:defRPr>
    </a:lvl4pPr>
    <a:lvl5pPr marL="1828800" algn="l" rtl="0" fontAlgn="base">
      <a:spcBef>
        <a:spcPct val="5000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9386CF36-BFA9-4BB0-91B9-1B19D4CB6FFA}">
          <p14:sldIdLst>
            <p14:sldId id="259"/>
            <p14:sldId id="260"/>
            <p14:sldId id="272"/>
            <p14:sldId id="274"/>
            <p14:sldId id="273"/>
            <p14:sldId id="275"/>
            <p14:sldId id="276"/>
          </p14:sldIdLst>
        </p14:section>
      </p14:sectionLst>
    </p:ext>
    <p:ext uri="{EFAFB233-063F-42B5-8137-9DF3F51BA10A}">
      <p15:sldGuideLst xmlns:p15="http://schemas.microsoft.com/office/powerpoint/2012/main">
        <p15:guide id="1" orient="horz" pos="1136">
          <p15:clr>
            <a:srgbClr val="A4A3A4"/>
          </p15:clr>
        </p15:guide>
        <p15:guide id="2" orient="horz" pos="4110">
          <p15:clr>
            <a:srgbClr val="A4A3A4"/>
          </p15:clr>
        </p15:guide>
        <p15:guide id="3" orient="horz" pos="151">
          <p15:clr>
            <a:srgbClr val="A4A3A4"/>
          </p15:clr>
        </p15:guide>
        <p15:guide id="4" orient="horz" pos="2449">
          <p15:clr>
            <a:srgbClr val="A4A3A4"/>
          </p15:clr>
        </p15:guide>
        <p15:guide id="5" orient="horz" pos="3566">
          <p15:clr>
            <a:srgbClr val="A4A3A4"/>
          </p15:clr>
        </p15:guide>
        <p15:guide id="6" orient="horz" pos="2545">
          <p15:clr>
            <a:srgbClr val="A4A3A4"/>
          </p15:clr>
        </p15:guide>
        <p15:guide id="7" orient="horz" pos="3845">
          <p15:clr>
            <a:srgbClr val="A4A3A4"/>
          </p15:clr>
        </p15:guide>
        <p15:guide id="8" pos="4969">
          <p15:clr>
            <a:srgbClr val="A4A3A4"/>
          </p15:clr>
        </p15:guide>
        <p15:guide id="9" pos="1941">
          <p15:clr>
            <a:srgbClr val="A4A3A4"/>
          </p15:clr>
        </p15:guide>
        <p15:guide id="10" pos="3818">
          <p15:clr>
            <a:srgbClr val="A4A3A4"/>
          </p15:clr>
        </p15:guide>
        <p15:guide id="11" pos="3727">
          <p15:clr>
            <a:srgbClr val="A4A3A4"/>
          </p15:clr>
        </p15:guide>
        <p15:guide id="12" pos="2834">
          <p15:clr>
            <a:srgbClr val="A4A3A4"/>
          </p15:clr>
        </p15:guide>
        <p15:guide id="13" pos="2926">
          <p15:clr>
            <a:srgbClr val="A4A3A4"/>
          </p15:clr>
        </p15:guide>
        <p15:guide id="14" pos="248">
          <p15:clr>
            <a:srgbClr val="A4A3A4"/>
          </p15:clr>
        </p15:guide>
        <p15:guide id="15" pos="2034">
          <p15:clr>
            <a:srgbClr val="A4A3A4"/>
          </p15:clr>
        </p15:guide>
        <p15:guide id="16" pos="2879">
          <p15:clr>
            <a:srgbClr val="A4A3A4"/>
          </p15:clr>
        </p15:guide>
        <p15:guide id="17" pos="2676">
          <p15:clr>
            <a:srgbClr val="A4A3A4"/>
          </p15:clr>
        </p15:guide>
        <p15:guide id="18" pos="3084">
          <p15:clr>
            <a:srgbClr val="A4A3A4"/>
          </p15:clr>
        </p15:guide>
        <p15:guide id="19" pos="5511">
          <p15:clr>
            <a:srgbClr val="A4A3A4"/>
          </p15:clr>
        </p15:guide>
      </p15:sldGuideLst>
    </p:ext>
    <p:ext uri="{2D200454-40CA-4A62-9FC3-DE9A4176ACB9}">
      <p15:notesGuideLst xmlns:p15="http://schemas.microsoft.com/office/powerpoint/2012/main">
        <p15:guide id="1" orient="horz" pos="3155">
          <p15:clr>
            <a:srgbClr val="A4A3A4"/>
          </p15:clr>
        </p15:guide>
        <p15:guide id="2" pos="2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FB7D3"/>
    <a:srgbClr val="8BC5FF"/>
    <a:srgbClr val="99CCFF"/>
    <a:srgbClr val="6A8FBF"/>
    <a:srgbClr val="00A9D4"/>
    <a:srgbClr val="007B78"/>
    <a:srgbClr val="89BA17"/>
    <a:srgbClr val="FABB00"/>
    <a:srgbClr val="F08A00"/>
    <a:srgbClr val="E321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6" autoAdjust="0"/>
    <p:restoredTop sz="95319" autoAdjust="0"/>
  </p:normalViewPr>
  <p:slideViewPr>
    <p:cSldViewPr snapToGrid="0" snapToObjects="1">
      <p:cViewPr varScale="1">
        <p:scale>
          <a:sx n="69" d="100"/>
          <a:sy n="69" d="100"/>
        </p:scale>
        <p:origin x="1356" y="114"/>
      </p:cViewPr>
      <p:guideLst>
        <p:guide orient="horz" pos="1136"/>
        <p:guide orient="horz" pos="4110"/>
        <p:guide orient="horz" pos="151"/>
        <p:guide orient="horz" pos="2449"/>
        <p:guide orient="horz" pos="3566"/>
        <p:guide orient="horz" pos="2545"/>
        <p:guide orient="horz" pos="3845"/>
        <p:guide pos="4969"/>
        <p:guide pos="1941"/>
        <p:guide pos="3818"/>
        <p:guide pos="3727"/>
        <p:guide pos="2834"/>
        <p:guide pos="2926"/>
        <p:guide pos="248"/>
        <p:guide pos="2034"/>
        <p:guide pos="2879"/>
        <p:guide pos="2676"/>
        <p:guide pos="3084"/>
        <p:guide pos="5511"/>
      </p:guideLst>
    </p:cSldViewPr>
  </p:slideViewPr>
  <p:notesTextViewPr>
    <p:cViewPr>
      <p:scale>
        <a:sx n="100" d="100"/>
        <a:sy n="100" d="100"/>
      </p:scale>
      <p:origin x="0" y="0"/>
    </p:cViewPr>
  </p:notesTextViewPr>
  <p:sorterViewPr>
    <p:cViewPr>
      <p:scale>
        <a:sx n="100" d="100"/>
        <a:sy n="100" d="100"/>
      </p:scale>
      <p:origin x="0" y="6528"/>
    </p:cViewPr>
  </p:sorterViewPr>
  <p:notesViewPr>
    <p:cSldViewPr snapToGrid="0" snapToObjects="1">
      <p:cViewPr varScale="1">
        <p:scale>
          <a:sx n="64" d="100"/>
          <a:sy n="64" d="100"/>
        </p:scale>
        <p:origin x="-3414" y="-126"/>
      </p:cViewPr>
      <p:guideLst>
        <p:guide orient="horz" pos="3155"/>
        <p:guide pos="216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spcBef>
                <a:spcPct val="0"/>
              </a:spcBef>
              <a:defRPr sz="1300"/>
            </a:lvl1pPr>
          </a:lstStyle>
          <a:p>
            <a:r>
              <a:rPr lang="en-US" sz="1200"/>
              <a:t>Ericsson </a:t>
            </a:r>
            <a:endParaRPr lang="en-US" sz="1200" dirty="0"/>
          </a:p>
        </p:txBody>
      </p:sp>
      <p:sp>
        <p:nvSpPr>
          <p:cNvPr id="79875" name="Rectangle 3"/>
          <p:cNvSpPr>
            <a:spLocks noGrp="1" noChangeArrowheads="1"/>
          </p:cNvSpPr>
          <p:nvPr>
            <p:ph type="dt" sz="quarter" idx="1"/>
          </p:nvPr>
        </p:nvSpPr>
        <p:spPr bwMode="auto">
          <a:xfrm>
            <a:off x="389990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lgn="r">
              <a:spcBef>
                <a:spcPct val="0"/>
              </a:spcBef>
              <a:defRPr sz="1300"/>
            </a:lvl1pPr>
          </a:lstStyle>
          <a:p>
            <a:r>
              <a:rPr lang="it-IT" sz="1200"/>
              <a:t>Nov 27 - Dec 1, 2017, Reno, NV, USA </a:t>
            </a:r>
            <a:endParaRPr lang="en-US" sz="1200" dirty="0"/>
          </a:p>
        </p:txBody>
      </p:sp>
      <p:sp>
        <p:nvSpPr>
          <p:cNvPr id="79876" name="Rectangle 4"/>
          <p:cNvSpPr>
            <a:spLocks noGrp="1" noChangeArrowheads="1"/>
          </p:cNvSpPr>
          <p:nvPr>
            <p:ph type="ftr" sz="quarter" idx="2"/>
          </p:nvPr>
        </p:nvSpPr>
        <p:spPr bwMode="auto">
          <a:xfrm>
            <a:off x="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spcBef>
                <a:spcPct val="0"/>
              </a:spcBef>
              <a:defRPr sz="1300"/>
            </a:lvl1pPr>
          </a:lstStyle>
          <a:p>
            <a:r>
              <a:rPr lang="da-DK" sz="1200"/>
              <a:t>S2-178931 </a:t>
            </a:r>
            <a:endParaRPr lang="en-US" sz="1200" dirty="0"/>
          </a:p>
        </p:txBody>
      </p:sp>
      <p:sp>
        <p:nvSpPr>
          <p:cNvPr id="79877" name="Rectangle 5"/>
          <p:cNvSpPr>
            <a:spLocks noGrp="1" noChangeArrowheads="1"/>
          </p:cNvSpPr>
          <p:nvPr>
            <p:ph type="sldNum" sz="quarter" idx="3"/>
          </p:nvPr>
        </p:nvSpPr>
        <p:spPr bwMode="auto">
          <a:xfrm>
            <a:off x="389990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lgn="r">
              <a:spcBef>
                <a:spcPct val="0"/>
              </a:spcBef>
              <a:defRPr sz="1300"/>
            </a:lvl1pPr>
          </a:lstStyle>
          <a:p>
            <a:fld id="{4ECEF30E-552D-42ED-82CA-C73F83CA10A8}" type="slidenum">
              <a:rPr lang="en-US" sz="1200"/>
              <a:pPr/>
              <a:t>‹#›</a:t>
            </a:fld>
            <a:endParaRPr lang="en-US" sz="1200" dirty="0"/>
          </a:p>
        </p:txBody>
      </p:sp>
    </p:spTree>
    <p:extLst>
      <p:ext uri="{BB962C8B-B14F-4D97-AF65-F5344CB8AC3E}">
        <p14:creationId xmlns:p14="http://schemas.microsoft.com/office/powerpoint/2010/main" val="2985583238"/>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idx="1"/>
          </p:nvPr>
        </p:nvSpPr>
        <p:spPr>
          <a:xfrm>
            <a:off x="3900488" y="0"/>
            <a:ext cx="2982912" cy="501650"/>
          </a:xfrm>
          <a:prstGeom prst="rect">
            <a:avLst/>
          </a:prstGeom>
        </p:spPr>
        <p:txBody>
          <a:bodyPr vert="horz" lIns="91440" tIns="45720" rIns="91440" bIns="45720" rtlCol="0"/>
          <a:lstStyle>
            <a:lvl1pPr algn="r">
              <a:defRPr sz="1200"/>
            </a:lvl1pPr>
          </a:lstStyle>
          <a:p>
            <a:r>
              <a:rPr lang="it-IT"/>
              <a:t>Nov 27 - Dec 1, 2017, Reno, NV, USA </a:t>
            </a:r>
            <a:endParaRPr lang="en-US" dirty="0"/>
          </a:p>
        </p:txBody>
      </p:sp>
      <p:sp>
        <p:nvSpPr>
          <p:cNvPr id="3" name="Slide Number Placeholder 2"/>
          <p:cNvSpPr>
            <a:spLocks noGrp="1"/>
          </p:cNvSpPr>
          <p:nvPr>
            <p:ph type="sldNum" sz="quarter" idx="5"/>
          </p:nvPr>
        </p:nvSpPr>
        <p:spPr>
          <a:xfrm>
            <a:off x="3900488" y="9515475"/>
            <a:ext cx="2982912" cy="501650"/>
          </a:xfrm>
          <a:prstGeom prst="rect">
            <a:avLst/>
          </a:prstGeom>
        </p:spPr>
        <p:txBody>
          <a:bodyPr vert="horz" lIns="91440" tIns="45720" rIns="91440" bIns="45720" rtlCol="0" anchor="b"/>
          <a:lstStyle>
            <a:lvl1pPr algn="r">
              <a:defRPr sz="1200"/>
            </a:lvl1pPr>
          </a:lstStyle>
          <a:p>
            <a:fld id="{5852353D-F306-481A-B3D0-C36CE0BF9563}" type="slidenum">
              <a:rPr lang="en-US" smtClean="0"/>
              <a:pPr/>
              <a:t>‹#›</a:t>
            </a:fld>
            <a:endParaRPr lang="en-US" dirty="0"/>
          </a:p>
        </p:txBody>
      </p:sp>
      <p:sp>
        <p:nvSpPr>
          <p:cNvPr id="4" name="Header Placeholder 3"/>
          <p:cNvSpPr>
            <a:spLocks noGrp="1"/>
          </p:cNvSpPr>
          <p:nvPr>
            <p:ph type="hdr" sz="quarter"/>
          </p:nvPr>
        </p:nvSpPr>
        <p:spPr>
          <a:xfrm>
            <a:off x="0" y="0"/>
            <a:ext cx="2982913" cy="501650"/>
          </a:xfrm>
          <a:prstGeom prst="rect">
            <a:avLst/>
          </a:prstGeom>
        </p:spPr>
        <p:txBody>
          <a:bodyPr vert="horz" lIns="91440" tIns="45720" rIns="91440" bIns="45720" rtlCol="0"/>
          <a:lstStyle>
            <a:lvl1pPr algn="l">
              <a:defRPr sz="1200"/>
            </a:lvl1pPr>
          </a:lstStyle>
          <a:p>
            <a:r>
              <a:rPr lang="en-US"/>
              <a:t>Ericsson </a:t>
            </a:r>
            <a:endParaRPr lang="en-US" dirty="0"/>
          </a:p>
        </p:txBody>
      </p:sp>
      <p:sp>
        <p:nvSpPr>
          <p:cNvPr id="5" name="Slide Image Placeholder 4"/>
          <p:cNvSpPr>
            <a:spLocks noGrp="1" noRot="1" noChangeAspect="1"/>
          </p:cNvSpPr>
          <p:nvPr>
            <p:ph type="sldImg" idx="2"/>
          </p:nvPr>
        </p:nvSpPr>
        <p:spPr>
          <a:xfrm>
            <a:off x="938213" y="750888"/>
            <a:ext cx="5008562" cy="3757612"/>
          </a:xfrm>
          <a:prstGeom prst="rect">
            <a:avLst/>
          </a:prstGeom>
          <a:noFill/>
          <a:ln w="12700">
            <a:solidFill>
              <a:prstClr val="black"/>
            </a:solidFill>
          </a:ln>
        </p:spPr>
        <p:txBody>
          <a:bodyPr vert="horz" lIns="91440" tIns="45720" rIns="91440" bIns="45720" rtlCol="0" anchor="ctr"/>
          <a:lstStyle/>
          <a:p>
            <a:endParaRPr lang="en-US"/>
          </a:p>
        </p:txBody>
      </p:sp>
      <p:sp>
        <p:nvSpPr>
          <p:cNvPr id="6" name="Footer Placeholder 5"/>
          <p:cNvSpPr>
            <a:spLocks noGrp="1"/>
          </p:cNvSpPr>
          <p:nvPr>
            <p:ph type="ftr" sz="quarter" idx="4"/>
          </p:nvPr>
        </p:nvSpPr>
        <p:spPr>
          <a:xfrm>
            <a:off x="0" y="9515475"/>
            <a:ext cx="2982913" cy="501650"/>
          </a:xfrm>
          <a:prstGeom prst="rect">
            <a:avLst/>
          </a:prstGeom>
        </p:spPr>
        <p:txBody>
          <a:bodyPr vert="horz" lIns="91440" tIns="45720" rIns="91440" bIns="45720" rtlCol="0" anchor="b"/>
          <a:lstStyle>
            <a:lvl1pPr algn="l">
              <a:defRPr sz="1200"/>
            </a:lvl1pPr>
          </a:lstStyle>
          <a:p>
            <a:r>
              <a:rPr lang="da-DK"/>
              <a:t>S2-178931 </a:t>
            </a:r>
            <a:endParaRPr lang="en-US" dirty="0"/>
          </a:p>
        </p:txBody>
      </p:sp>
      <p:sp>
        <p:nvSpPr>
          <p:cNvPr id="7" name="Notes Placeholder 6"/>
          <p:cNvSpPr>
            <a:spLocks noGrp="1"/>
          </p:cNvSpPr>
          <p:nvPr>
            <p:ph type="body" sz="quarter" idx="3"/>
          </p:nvPr>
        </p:nvSpPr>
        <p:spPr>
          <a:xfrm>
            <a:off x="688975" y="4759325"/>
            <a:ext cx="5507038" cy="45085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08257339"/>
      </p:ext>
    </p:extLst>
  </p:cSld>
  <p:clrMap bg1="lt1" tx1="dk1" bg2="lt2" tx2="dk2" accent1="accent1" accent2="accent2" accent3="accent3" accent4="accent4" accent5="accent5" accent6="accent6" hlink="hlink" folHlink="folHlink"/>
  <p:hf/>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938213" y="750888"/>
            <a:ext cx="5008562" cy="3757612"/>
          </a:xfrm>
          <a:prstGeom prst="rect">
            <a:avLst/>
          </a:prstGeom>
          <a:ln/>
        </p:spPr>
      </p:sp>
      <p:sp>
        <p:nvSpPr>
          <p:cNvPr id="80899" name="Rectangle 3"/>
          <p:cNvSpPr>
            <a:spLocks noGrp="1" noChangeArrowheads="1"/>
          </p:cNvSpPr>
          <p:nvPr>
            <p:ph type="body" idx="1"/>
          </p:nvPr>
        </p:nvSpPr>
        <p:spPr>
          <a:xfrm>
            <a:off x="688499" y="4758889"/>
            <a:ext cx="5507990" cy="4508421"/>
          </a:xfrm>
          <a:prstGeom prst="rect">
            <a:avLst/>
          </a:prstGeom>
        </p:spPr>
        <p:txBody>
          <a:bodyPr/>
          <a:lstStyle/>
          <a:p>
            <a:endParaRPr lang="en-US" dirty="0"/>
          </a:p>
        </p:txBody>
      </p:sp>
      <p:sp>
        <p:nvSpPr>
          <p:cNvPr id="5" name="Date Placeholder 4"/>
          <p:cNvSpPr>
            <a:spLocks noGrp="1"/>
          </p:cNvSpPr>
          <p:nvPr>
            <p:ph type="dt" idx="10"/>
          </p:nvPr>
        </p:nvSpPr>
        <p:spPr/>
        <p:txBody>
          <a:bodyPr/>
          <a:lstStyle/>
          <a:p>
            <a:r>
              <a:rPr lang="it-IT"/>
              <a:t>Nov 27 - Dec 1, 2017, Reno, NV, USA </a:t>
            </a:r>
            <a:endParaRPr lang="en-US"/>
          </a:p>
        </p:txBody>
      </p:sp>
      <p:sp>
        <p:nvSpPr>
          <p:cNvPr id="6" name="Footer Placeholder 5"/>
          <p:cNvSpPr>
            <a:spLocks noGrp="1"/>
          </p:cNvSpPr>
          <p:nvPr>
            <p:ph type="ftr" sz="quarter" idx="11"/>
          </p:nvPr>
        </p:nvSpPr>
        <p:spPr/>
        <p:txBody>
          <a:bodyPr/>
          <a:lstStyle/>
          <a:p>
            <a:r>
              <a:rPr lang="da-DK"/>
              <a:t>S2-178931 </a:t>
            </a:r>
            <a:endParaRPr lang="en-US"/>
          </a:p>
        </p:txBody>
      </p:sp>
      <p:sp>
        <p:nvSpPr>
          <p:cNvPr id="8" name="Slide Number Placeholder 7"/>
          <p:cNvSpPr>
            <a:spLocks noGrp="1"/>
          </p:cNvSpPr>
          <p:nvPr>
            <p:ph type="sldNum" sz="quarter" idx="12"/>
          </p:nvPr>
        </p:nvSpPr>
        <p:spPr/>
        <p:txBody>
          <a:bodyPr/>
          <a:lstStyle/>
          <a:p>
            <a:fld id="{D4655C7E-D03D-4FB6-9168-5BE7DFADB8E2}" type="slidenum">
              <a:rPr lang="en-US" smtClean="0"/>
              <a:t>1</a:t>
            </a:fld>
            <a:endParaRPr lang="en-US"/>
          </a:p>
        </p:txBody>
      </p:sp>
      <p:sp>
        <p:nvSpPr>
          <p:cNvPr id="9" name="Header Placeholder 8"/>
          <p:cNvSpPr>
            <a:spLocks noGrp="1"/>
          </p:cNvSpPr>
          <p:nvPr>
            <p:ph type="hdr" sz="quarter" idx="13"/>
          </p:nvPr>
        </p:nvSpPr>
        <p:spPr/>
        <p:txBody>
          <a:bodyPr/>
          <a:lstStyle/>
          <a:p>
            <a:r>
              <a:rPr lang="en-US"/>
              <a:t>Ericsson </a:t>
            </a:r>
          </a:p>
        </p:txBody>
      </p:sp>
    </p:spTree>
    <p:extLst>
      <p:ext uri="{BB962C8B-B14F-4D97-AF65-F5344CB8AC3E}">
        <p14:creationId xmlns:p14="http://schemas.microsoft.com/office/powerpoint/2010/main" val="37634767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it-IT"/>
              <a:t>Nov 27 - Dec 1, 2017, Reno, NV, USA </a:t>
            </a:r>
            <a:endParaRPr lang="en-US" dirty="0"/>
          </a:p>
        </p:txBody>
      </p:sp>
      <p:sp>
        <p:nvSpPr>
          <p:cNvPr id="5" name="Slide Number Placeholder 4"/>
          <p:cNvSpPr>
            <a:spLocks noGrp="1"/>
          </p:cNvSpPr>
          <p:nvPr>
            <p:ph type="sldNum" sz="quarter" idx="11"/>
          </p:nvPr>
        </p:nvSpPr>
        <p:spPr/>
        <p:txBody>
          <a:bodyPr/>
          <a:lstStyle/>
          <a:p>
            <a:fld id="{E2259020-DDDF-49DC-A320-5DE14D3D3C33}" type="slidenum">
              <a:rPr lang="en-US" smtClean="0"/>
              <a:t>2</a:t>
            </a:fld>
            <a:endParaRPr lang="en-US" dirty="0"/>
          </a:p>
        </p:txBody>
      </p:sp>
      <p:sp>
        <p:nvSpPr>
          <p:cNvPr id="6" name="Header Placeholder 5"/>
          <p:cNvSpPr>
            <a:spLocks noGrp="1"/>
          </p:cNvSpPr>
          <p:nvPr>
            <p:ph type="hdr" sz="quarter" idx="12"/>
          </p:nvPr>
        </p:nvSpPr>
        <p:spPr/>
        <p:txBody>
          <a:bodyPr/>
          <a:lstStyle/>
          <a:p>
            <a:r>
              <a:rPr lang="en-US"/>
              <a:t>Ericsson </a:t>
            </a:r>
            <a:endParaRPr lang="en-US" dirty="0"/>
          </a:p>
        </p:txBody>
      </p:sp>
      <p:sp>
        <p:nvSpPr>
          <p:cNvPr id="7" name="Footer Placeholder 6"/>
          <p:cNvSpPr>
            <a:spLocks noGrp="1"/>
          </p:cNvSpPr>
          <p:nvPr>
            <p:ph type="ftr" sz="quarter" idx="13"/>
          </p:nvPr>
        </p:nvSpPr>
        <p:spPr/>
        <p:txBody>
          <a:bodyPr/>
          <a:lstStyle/>
          <a:p>
            <a:r>
              <a:rPr lang="da-DK"/>
              <a:t>S2-178931 </a:t>
            </a:r>
            <a:endParaRPr lang="en-US" dirty="0"/>
          </a:p>
        </p:txBody>
      </p:sp>
    </p:spTree>
    <p:extLst>
      <p:ext uri="{BB962C8B-B14F-4D97-AF65-F5344CB8AC3E}">
        <p14:creationId xmlns:p14="http://schemas.microsoft.com/office/powerpoint/2010/main" val="5290334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it-IT"/>
              <a:t>Nov 27 - Dec 1, 2017, Reno, NV, USA </a:t>
            </a:r>
            <a:endParaRPr lang="en-US" dirty="0"/>
          </a:p>
        </p:txBody>
      </p:sp>
      <p:sp>
        <p:nvSpPr>
          <p:cNvPr id="5" name="Slide Number Placeholder 4"/>
          <p:cNvSpPr>
            <a:spLocks noGrp="1"/>
          </p:cNvSpPr>
          <p:nvPr>
            <p:ph type="sldNum" sz="quarter" idx="11"/>
          </p:nvPr>
        </p:nvSpPr>
        <p:spPr/>
        <p:txBody>
          <a:bodyPr/>
          <a:lstStyle/>
          <a:p>
            <a:fld id="{F4A292D8-24C7-4935-B16B-D55CDDA39B5C}" type="slidenum">
              <a:rPr lang="en-US" smtClean="0"/>
              <a:t>3</a:t>
            </a:fld>
            <a:endParaRPr lang="en-US" dirty="0"/>
          </a:p>
        </p:txBody>
      </p:sp>
      <p:sp>
        <p:nvSpPr>
          <p:cNvPr id="6" name="Header Placeholder 5"/>
          <p:cNvSpPr>
            <a:spLocks noGrp="1"/>
          </p:cNvSpPr>
          <p:nvPr>
            <p:ph type="hdr" sz="quarter" idx="12"/>
          </p:nvPr>
        </p:nvSpPr>
        <p:spPr/>
        <p:txBody>
          <a:bodyPr/>
          <a:lstStyle/>
          <a:p>
            <a:r>
              <a:rPr lang="en-US"/>
              <a:t>Ericsson </a:t>
            </a:r>
            <a:endParaRPr lang="en-US" dirty="0"/>
          </a:p>
        </p:txBody>
      </p:sp>
      <p:sp>
        <p:nvSpPr>
          <p:cNvPr id="7" name="Footer Placeholder 6"/>
          <p:cNvSpPr>
            <a:spLocks noGrp="1"/>
          </p:cNvSpPr>
          <p:nvPr>
            <p:ph type="ftr" sz="quarter" idx="13"/>
          </p:nvPr>
        </p:nvSpPr>
        <p:spPr/>
        <p:txBody>
          <a:bodyPr/>
          <a:lstStyle/>
          <a:p>
            <a:r>
              <a:rPr lang="da-DK"/>
              <a:t>S2-178931 </a:t>
            </a:r>
            <a:endParaRPr lang="en-US" dirty="0"/>
          </a:p>
        </p:txBody>
      </p:sp>
    </p:spTree>
    <p:extLst>
      <p:ext uri="{BB962C8B-B14F-4D97-AF65-F5344CB8AC3E}">
        <p14:creationId xmlns:p14="http://schemas.microsoft.com/office/powerpoint/2010/main" val="22911745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it-IT"/>
              <a:t>Nov 27 - Dec 1, 2017, Reno, NV, USA </a:t>
            </a:r>
            <a:endParaRPr lang="en-US" dirty="0"/>
          </a:p>
        </p:txBody>
      </p:sp>
      <p:sp>
        <p:nvSpPr>
          <p:cNvPr id="5" name="Slide Number Placeholder 4"/>
          <p:cNvSpPr>
            <a:spLocks noGrp="1"/>
          </p:cNvSpPr>
          <p:nvPr>
            <p:ph type="sldNum" sz="quarter" idx="11"/>
          </p:nvPr>
        </p:nvSpPr>
        <p:spPr/>
        <p:txBody>
          <a:bodyPr/>
          <a:lstStyle/>
          <a:p>
            <a:fld id="{110B5E7E-9571-44BD-95AC-D2B7909BB37B}" type="slidenum">
              <a:rPr lang="en-US" smtClean="0"/>
              <a:t>4</a:t>
            </a:fld>
            <a:endParaRPr lang="en-US" dirty="0"/>
          </a:p>
        </p:txBody>
      </p:sp>
      <p:sp>
        <p:nvSpPr>
          <p:cNvPr id="6" name="Header Placeholder 5"/>
          <p:cNvSpPr>
            <a:spLocks noGrp="1"/>
          </p:cNvSpPr>
          <p:nvPr>
            <p:ph type="hdr" sz="quarter" idx="12"/>
          </p:nvPr>
        </p:nvSpPr>
        <p:spPr/>
        <p:txBody>
          <a:bodyPr/>
          <a:lstStyle/>
          <a:p>
            <a:r>
              <a:rPr lang="en-US"/>
              <a:t>Ericsson </a:t>
            </a:r>
            <a:endParaRPr lang="en-US" dirty="0"/>
          </a:p>
        </p:txBody>
      </p:sp>
      <p:sp>
        <p:nvSpPr>
          <p:cNvPr id="7" name="Footer Placeholder 6"/>
          <p:cNvSpPr>
            <a:spLocks noGrp="1"/>
          </p:cNvSpPr>
          <p:nvPr>
            <p:ph type="ftr" sz="quarter" idx="13"/>
          </p:nvPr>
        </p:nvSpPr>
        <p:spPr/>
        <p:txBody>
          <a:bodyPr/>
          <a:lstStyle/>
          <a:p>
            <a:r>
              <a:rPr lang="da-DK"/>
              <a:t>S2-178931 </a:t>
            </a:r>
            <a:endParaRPr lang="en-US" dirty="0"/>
          </a:p>
        </p:txBody>
      </p:sp>
    </p:spTree>
    <p:extLst>
      <p:ext uri="{BB962C8B-B14F-4D97-AF65-F5344CB8AC3E}">
        <p14:creationId xmlns:p14="http://schemas.microsoft.com/office/powerpoint/2010/main" val="23808947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it-IT"/>
              <a:t>Nov 27 - Dec 1, 2017, Reno, NV, USA </a:t>
            </a:r>
            <a:endParaRPr lang="en-US" dirty="0"/>
          </a:p>
        </p:txBody>
      </p:sp>
      <p:sp>
        <p:nvSpPr>
          <p:cNvPr id="5" name="Slide Number Placeholder 4"/>
          <p:cNvSpPr>
            <a:spLocks noGrp="1"/>
          </p:cNvSpPr>
          <p:nvPr>
            <p:ph type="sldNum" sz="quarter" idx="11"/>
          </p:nvPr>
        </p:nvSpPr>
        <p:spPr/>
        <p:txBody>
          <a:bodyPr/>
          <a:lstStyle/>
          <a:p>
            <a:fld id="{6D2428E5-8C08-4F99-9377-E4AAEA193B45}" type="slidenum">
              <a:rPr lang="en-US" smtClean="0"/>
              <a:t>5</a:t>
            </a:fld>
            <a:endParaRPr lang="en-US" dirty="0"/>
          </a:p>
        </p:txBody>
      </p:sp>
      <p:sp>
        <p:nvSpPr>
          <p:cNvPr id="6" name="Header Placeholder 5"/>
          <p:cNvSpPr>
            <a:spLocks noGrp="1"/>
          </p:cNvSpPr>
          <p:nvPr>
            <p:ph type="hdr" sz="quarter" idx="12"/>
          </p:nvPr>
        </p:nvSpPr>
        <p:spPr/>
        <p:txBody>
          <a:bodyPr/>
          <a:lstStyle/>
          <a:p>
            <a:r>
              <a:rPr lang="en-US"/>
              <a:t>Ericsson </a:t>
            </a:r>
            <a:endParaRPr lang="en-US" dirty="0"/>
          </a:p>
        </p:txBody>
      </p:sp>
      <p:sp>
        <p:nvSpPr>
          <p:cNvPr id="7" name="Footer Placeholder 6"/>
          <p:cNvSpPr>
            <a:spLocks noGrp="1"/>
          </p:cNvSpPr>
          <p:nvPr>
            <p:ph type="ftr" sz="quarter" idx="13"/>
          </p:nvPr>
        </p:nvSpPr>
        <p:spPr/>
        <p:txBody>
          <a:bodyPr/>
          <a:lstStyle/>
          <a:p>
            <a:r>
              <a:rPr lang="da-DK"/>
              <a:t>S2-178931 </a:t>
            </a:r>
            <a:endParaRPr lang="en-US" dirty="0"/>
          </a:p>
        </p:txBody>
      </p:sp>
    </p:spTree>
    <p:extLst>
      <p:ext uri="{BB962C8B-B14F-4D97-AF65-F5344CB8AC3E}">
        <p14:creationId xmlns:p14="http://schemas.microsoft.com/office/powerpoint/2010/main" val="1180016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it-IT"/>
              <a:t>Nov 27 - Dec 1, 2017, Reno, NV, USA </a:t>
            </a:r>
            <a:endParaRPr lang="en-US" dirty="0"/>
          </a:p>
        </p:txBody>
      </p:sp>
      <p:sp>
        <p:nvSpPr>
          <p:cNvPr id="5" name="Slide Number Placeholder 4"/>
          <p:cNvSpPr>
            <a:spLocks noGrp="1"/>
          </p:cNvSpPr>
          <p:nvPr>
            <p:ph type="sldNum" sz="quarter" idx="11"/>
          </p:nvPr>
        </p:nvSpPr>
        <p:spPr/>
        <p:txBody>
          <a:bodyPr/>
          <a:lstStyle/>
          <a:p>
            <a:fld id="{31B9A0F8-1B9C-443E-812F-CDD2A641FFC2}" type="slidenum">
              <a:rPr lang="en-US" smtClean="0"/>
              <a:t>6</a:t>
            </a:fld>
            <a:endParaRPr lang="en-US" dirty="0"/>
          </a:p>
        </p:txBody>
      </p:sp>
      <p:sp>
        <p:nvSpPr>
          <p:cNvPr id="6" name="Header Placeholder 5"/>
          <p:cNvSpPr>
            <a:spLocks noGrp="1"/>
          </p:cNvSpPr>
          <p:nvPr>
            <p:ph type="hdr" sz="quarter" idx="12"/>
          </p:nvPr>
        </p:nvSpPr>
        <p:spPr/>
        <p:txBody>
          <a:bodyPr/>
          <a:lstStyle/>
          <a:p>
            <a:r>
              <a:rPr lang="en-US"/>
              <a:t>Ericsson </a:t>
            </a:r>
            <a:endParaRPr lang="en-US" dirty="0"/>
          </a:p>
        </p:txBody>
      </p:sp>
      <p:sp>
        <p:nvSpPr>
          <p:cNvPr id="7" name="Footer Placeholder 6"/>
          <p:cNvSpPr>
            <a:spLocks noGrp="1"/>
          </p:cNvSpPr>
          <p:nvPr>
            <p:ph type="ftr" sz="quarter" idx="13"/>
          </p:nvPr>
        </p:nvSpPr>
        <p:spPr/>
        <p:txBody>
          <a:bodyPr/>
          <a:lstStyle/>
          <a:p>
            <a:r>
              <a:rPr lang="da-DK"/>
              <a:t>S2-178931 </a:t>
            </a:r>
            <a:endParaRPr lang="en-US" dirty="0"/>
          </a:p>
        </p:txBody>
      </p:sp>
    </p:spTree>
    <p:extLst>
      <p:ext uri="{BB962C8B-B14F-4D97-AF65-F5344CB8AC3E}">
        <p14:creationId xmlns:p14="http://schemas.microsoft.com/office/powerpoint/2010/main" val="19158991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it-IT"/>
              <a:t>Nov 27 - Dec 1, 2017, Reno, NV, USA </a:t>
            </a:r>
            <a:endParaRPr lang="en-US" dirty="0"/>
          </a:p>
        </p:txBody>
      </p:sp>
      <p:sp>
        <p:nvSpPr>
          <p:cNvPr id="5" name="Slide Number Placeholder 4"/>
          <p:cNvSpPr>
            <a:spLocks noGrp="1"/>
          </p:cNvSpPr>
          <p:nvPr>
            <p:ph type="sldNum" sz="quarter" idx="11"/>
          </p:nvPr>
        </p:nvSpPr>
        <p:spPr/>
        <p:txBody>
          <a:bodyPr/>
          <a:lstStyle/>
          <a:p>
            <a:fld id="{69A3BE9A-EEA0-4DD9-8D07-C8A220CBF40E}" type="slidenum">
              <a:rPr lang="en-US" smtClean="0"/>
              <a:t>7</a:t>
            </a:fld>
            <a:endParaRPr lang="en-US" dirty="0"/>
          </a:p>
        </p:txBody>
      </p:sp>
      <p:sp>
        <p:nvSpPr>
          <p:cNvPr id="6" name="Header Placeholder 5"/>
          <p:cNvSpPr>
            <a:spLocks noGrp="1"/>
          </p:cNvSpPr>
          <p:nvPr>
            <p:ph type="hdr" sz="quarter" idx="12"/>
          </p:nvPr>
        </p:nvSpPr>
        <p:spPr/>
        <p:txBody>
          <a:bodyPr/>
          <a:lstStyle/>
          <a:p>
            <a:r>
              <a:rPr lang="en-US"/>
              <a:t>Ericsson </a:t>
            </a:r>
            <a:endParaRPr lang="en-US" dirty="0"/>
          </a:p>
        </p:txBody>
      </p:sp>
      <p:sp>
        <p:nvSpPr>
          <p:cNvPr id="7" name="Footer Placeholder 6"/>
          <p:cNvSpPr>
            <a:spLocks noGrp="1"/>
          </p:cNvSpPr>
          <p:nvPr>
            <p:ph type="ftr" sz="quarter" idx="13"/>
          </p:nvPr>
        </p:nvSpPr>
        <p:spPr/>
        <p:txBody>
          <a:bodyPr/>
          <a:lstStyle/>
          <a:p>
            <a:r>
              <a:rPr lang="da-DK"/>
              <a:t>S2-178931 </a:t>
            </a:r>
            <a:endParaRPr lang="en-US" dirty="0"/>
          </a:p>
        </p:txBody>
      </p:sp>
    </p:spTree>
    <p:extLst>
      <p:ext uri="{BB962C8B-B14F-4D97-AF65-F5344CB8AC3E}">
        <p14:creationId xmlns:p14="http://schemas.microsoft.com/office/powerpoint/2010/main" val="26823236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Page">
    <p:spTree>
      <p:nvGrpSpPr>
        <p:cNvPr id="1" name=""/>
        <p:cNvGrpSpPr/>
        <p:nvPr/>
      </p:nvGrpSpPr>
      <p:grpSpPr>
        <a:xfrm>
          <a:off x="0" y="0"/>
          <a:ext cx="0" cy="0"/>
          <a:chOff x="0" y="0"/>
          <a:chExt cx="0" cy="0"/>
        </a:xfrm>
      </p:grpSpPr>
      <p:sp>
        <p:nvSpPr>
          <p:cNvPr id="22532" name="LeftInfo"/>
          <p:cNvSpPr txBox="1">
            <a:spLocks noChangeArrowheads="1"/>
          </p:cNvSpPr>
          <p:nvPr/>
        </p:nvSpPr>
        <p:spPr bwMode="auto">
          <a:xfrm>
            <a:off x="-1514475" y="2828876"/>
            <a:ext cx="1476375" cy="3416320"/>
          </a:xfrm>
          <a:prstGeom prst="rect">
            <a:avLst/>
          </a:prstGeom>
          <a:noFill/>
          <a:ln w="9525">
            <a:noFill/>
            <a:miter lim="800000"/>
            <a:headEnd/>
            <a:tailEnd/>
          </a:ln>
          <a:effectLst/>
        </p:spPr>
        <p:txBody>
          <a:bodyPr>
            <a:spAutoFit/>
          </a:bodyPr>
          <a:lstStyle/>
          <a:p>
            <a:pPr algn="r">
              <a:spcBef>
                <a:spcPct val="0"/>
              </a:spcBef>
            </a:pPr>
            <a:r>
              <a:rPr lang="en-US" sz="1200" dirty="0">
                <a:solidFill>
                  <a:srgbClr val="FFFFFF"/>
                </a:solidFill>
              </a:rPr>
              <a:t>Slide title</a:t>
            </a:r>
          </a:p>
          <a:p>
            <a:pPr algn="r">
              <a:spcBef>
                <a:spcPct val="0"/>
              </a:spcBef>
            </a:pPr>
            <a:r>
              <a:rPr lang="en-US" sz="1200" dirty="0">
                <a:solidFill>
                  <a:srgbClr val="FFFFFF"/>
                </a:solidFill>
              </a:rPr>
              <a:t>70 pt</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9FB7D3"/>
                </a:solidFill>
              </a:rPr>
              <a:t>CAPITALS</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FFFFFF"/>
                </a:solidFill>
              </a:rPr>
              <a:t>Slide subtitle </a:t>
            </a:r>
          </a:p>
          <a:p>
            <a:pPr algn="r">
              <a:spcBef>
                <a:spcPct val="0"/>
              </a:spcBef>
            </a:pPr>
            <a:r>
              <a:rPr lang="en-US" sz="1200" dirty="0">
                <a:solidFill>
                  <a:srgbClr val="FFFFFF"/>
                </a:solidFill>
              </a:rPr>
              <a:t>minimum 30 pt</a:t>
            </a:r>
          </a:p>
          <a:p>
            <a:pPr algn="r">
              <a:spcBef>
                <a:spcPct val="0"/>
              </a:spcBef>
            </a:pPr>
            <a:endParaRPr lang="en-GB" sz="1200" dirty="0">
              <a:solidFill>
                <a:schemeClr val="bg1"/>
              </a:solidFill>
            </a:endParaRPr>
          </a:p>
        </p:txBody>
      </p:sp>
      <p:pic>
        <p:nvPicPr>
          <p:cNvPr id="6" name="Logo2011" descr="ERI_UF_rgb"/>
          <p:cNvPicPr>
            <a:picLocks noChangeAspect="1" noChangeArrowheads="1"/>
          </p:cNvPicPr>
          <p:nvPr/>
        </p:nvPicPr>
        <p:blipFill>
          <a:blip r:embed="rId2" cstate="print"/>
          <a:srcRect/>
          <a:stretch>
            <a:fillRect/>
          </a:stretch>
        </p:blipFill>
        <p:spPr bwMode="auto">
          <a:xfrm>
            <a:off x="7722000" y="432000"/>
            <a:ext cx="1027112" cy="900113"/>
          </a:xfrm>
          <a:prstGeom prst="rect">
            <a:avLst/>
          </a:prstGeom>
          <a:noFill/>
        </p:spPr>
      </p:pic>
      <p:sp>
        <p:nvSpPr>
          <p:cNvPr id="22530" name="SubTitle_TM"/>
          <p:cNvSpPr>
            <a:spLocks noGrp="1" noChangeArrowheads="1"/>
          </p:cNvSpPr>
          <p:nvPr>
            <p:ph type="subTitle" idx="1" hasCustomPrompt="1"/>
          </p:nvPr>
        </p:nvSpPr>
        <p:spPr>
          <a:xfrm>
            <a:off x="393699" y="5137200"/>
            <a:ext cx="8355014" cy="1386001"/>
          </a:xfrm>
        </p:spPr>
        <p:txBody>
          <a:bodyPr anchor="b" anchorCtr="0"/>
          <a:lstStyle>
            <a:lvl1pPr marL="0" indent="0">
              <a:lnSpc>
                <a:spcPct val="75000"/>
              </a:lnSpc>
              <a:spcBef>
                <a:spcPts val="0"/>
              </a:spcBef>
              <a:buFont typeface="Arial" charset="0"/>
              <a:buNone/>
              <a:defRPr sz="3000" baseline="0">
                <a:latin typeface="Arial" panose="020B0604020202020204" pitchFamily="34" charset="0"/>
              </a:defRPr>
            </a:lvl1pPr>
          </a:lstStyle>
          <a:p>
            <a:r>
              <a:rPr lang="en-US" dirty="0"/>
              <a:t>Click to Add subtitle</a:t>
            </a:r>
          </a:p>
        </p:txBody>
      </p:sp>
      <p:sp>
        <p:nvSpPr>
          <p:cNvPr id="22531" name="Title_TM"/>
          <p:cNvSpPr>
            <a:spLocks noGrp="1" noChangeArrowheads="1"/>
          </p:cNvSpPr>
          <p:nvPr>
            <p:ph type="ctrTitle" hasCustomPrompt="1"/>
          </p:nvPr>
        </p:nvSpPr>
        <p:spPr>
          <a:xfrm>
            <a:off x="393700" y="1808709"/>
            <a:ext cx="8351839" cy="2839491"/>
          </a:xfrm>
        </p:spPr>
        <p:txBody>
          <a:bodyPr anchor="ctr">
            <a:normAutofit/>
          </a:bodyPr>
          <a:lstStyle>
            <a:lvl1pPr>
              <a:lnSpc>
                <a:spcPct val="75000"/>
              </a:lnSpc>
              <a:defRPr sz="7000">
                <a:latin typeface="Arial" panose="020B0604020202020204" pitchFamily="34" charset="0"/>
              </a:defRPr>
            </a:lvl1pPr>
          </a:lstStyle>
          <a:p>
            <a:r>
              <a:rPr lang="en-US" dirty="0"/>
              <a:t>Click to add title</a:t>
            </a: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393700" y="4010025"/>
            <a:ext cx="8355013"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1"/>
          <p:cNvSpPr>
            <a:spLocks noGrp="1"/>
          </p:cNvSpPr>
          <p:nvPr>
            <p:ph sz="quarter" idx="10" hasCustomPrompt="1"/>
          </p:nvPr>
        </p:nvSpPr>
        <p:spPr>
          <a:xfrm>
            <a:off x="393701" y="1795463"/>
            <a:ext cx="8355012"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393701" y="239713"/>
            <a:ext cx="7494588" cy="1085371"/>
          </a:xfrm>
        </p:spPr>
        <p:txBody>
          <a:bodyPr/>
          <a:lstStyle/>
          <a:p>
            <a:r>
              <a:rPr lang="en-US" dirty="0"/>
              <a:t>Click to ADD title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Header, Content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4645025" y="4010025"/>
            <a:ext cx="4103688"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sz="quarter" idx="12" hasCustomPrompt="1"/>
          </p:nvPr>
        </p:nvSpPr>
        <p:spPr>
          <a:xfrm>
            <a:off x="393700" y="4010025"/>
            <a:ext cx="4105275"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396875" y="1795463"/>
            <a:ext cx="8351838"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393701" y="239713"/>
            <a:ext cx="7494588" cy="1085371"/>
          </a:xfrm>
        </p:spPr>
        <p:txBody>
          <a:bodyPr/>
          <a:lstStyle/>
          <a:p>
            <a:r>
              <a:rPr lang="en-US" dirty="0"/>
              <a:t>Click to ADD title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Header, two content parts over content.">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393700" y="4010025"/>
            <a:ext cx="8355013"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2"/>
          <p:cNvSpPr>
            <a:spLocks noGrp="1"/>
          </p:cNvSpPr>
          <p:nvPr>
            <p:ph sz="quarter" idx="10" hasCustomPrompt="1"/>
          </p:nvPr>
        </p:nvSpPr>
        <p:spPr>
          <a:xfrm>
            <a:off x="4645025" y="1795463"/>
            <a:ext cx="4103688"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396875" y="1795463"/>
            <a:ext cx="4102100"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393701" y="239713"/>
            <a:ext cx="7494588" cy="1085371"/>
          </a:xfrm>
        </p:spPr>
        <p:txBody>
          <a:bodyPr/>
          <a:lstStyle/>
          <a:p>
            <a:r>
              <a:rPr lang="en-US" dirty="0"/>
              <a:t>Click to ADD title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4645025" y="4013200"/>
            <a:ext cx="4100513"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4645025" y="1795463"/>
            <a:ext cx="4100513"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half" idx="1"/>
          </p:nvPr>
        </p:nvSpPr>
        <p:spPr>
          <a:xfrm>
            <a:off x="393700" y="1795463"/>
            <a:ext cx="4098925"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393701" y="239713"/>
            <a:ext cx="7494588" cy="1085371"/>
          </a:xfrm>
        </p:spPr>
        <p:txBody>
          <a:bodyPr/>
          <a:lstStyle/>
          <a:p>
            <a:r>
              <a:rPr lang="en-US"/>
              <a:t>Click to edit Master title style</a:t>
            </a:r>
          </a:p>
        </p:txBody>
      </p:sp>
    </p:spTree>
    <p:extLst>
      <p:ext uri="{BB962C8B-B14F-4D97-AF65-F5344CB8AC3E}">
        <p14:creationId xmlns:p14="http://schemas.microsoft.com/office/powerpoint/2010/main" val="254234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 name="Content Placeholder 3"/>
          <p:cNvSpPr>
            <a:spLocks noGrp="1"/>
          </p:cNvSpPr>
          <p:nvPr>
            <p:ph sz="half" idx="3"/>
          </p:nvPr>
        </p:nvSpPr>
        <p:spPr>
          <a:xfrm>
            <a:off x="4648200" y="1795463"/>
            <a:ext cx="4100513"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396875" y="4013200"/>
            <a:ext cx="4098925"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396875" y="1795463"/>
            <a:ext cx="4098925"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393701" y="239713"/>
            <a:ext cx="7494588" cy="1085371"/>
          </a:xfrm>
        </p:spPr>
        <p:txBody>
          <a:bodyPr/>
          <a:lstStyle/>
          <a:p>
            <a:r>
              <a:rPr lang="en-US"/>
              <a:t>Click to edit Master title style</a:t>
            </a:r>
          </a:p>
        </p:txBody>
      </p:sp>
    </p:spTree>
    <p:extLst>
      <p:ext uri="{BB962C8B-B14F-4D97-AF65-F5344CB8AC3E}">
        <p14:creationId xmlns:p14="http://schemas.microsoft.com/office/powerpoint/2010/main" val="4267271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p:nvPr>
        </p:nvSpPr>
        <p:spPr>
          <a:xfrm>
            <a:off x="4648200" y="4022725"/>
            <a:ext cx="4100513"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p:cNvSpPr>
            <a:spLocks noGrp="1"/>
          </p:cNvSpPr>
          <p:nvPr>
            <p:ph sz="quarter" idx="3"/>
          </p:nvPr>
        </p:nvSpPr>
        <p:spPr>
          <a:xfrm>
            <a:off x="396875" y="4022725"/>
            <a:ext cx="4098925"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4648200" y="1804988"/>
            <a:ext cx="4100513"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396875" y="1804988"/>
            <a:ext cx="4098925"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sz="quarter"/>
          </p:nvPr>
        </p:nvSpPr>
        <p:spPr>
          <a:xfrm>
            <a:off x="393701" y="239713"/>
            <a:ext cx="7494588" cy="1085371"/>
          </a:xfrm>
        </p:spPr>
        <p:txBody>
          <a:bodyPr/>
          <a:lstStyle/>
          <a:p>
            <a:r>
              <a:rPr lang="en-US"/>
              <a:t>Click to edit Master title style</a:t>
            </a:r>
          </a:p>
        </p:txBody>
      </p:sp>
    </p:spTree>
    <p:extLst>
      <p:ext uri="{BB962C8B-B14F-4D97-AF65-F5344CB8AC3E}">
        <p14:creationId xmlns:p14="http://schemas.microsoft.com/office/powerpoint/2010/main" val="16881117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93701" y="239713"/>
            <a:ext cx="7494588"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31303356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40375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396875" y="1800000"/>
            <a:ext cx="8351839" cy="385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a:xfrm>
            <a:off x="393701" y="239713"/>
            <a:ext cx="7494588"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3334322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4645025" y="1795464"/>
            <a:ext cx="4100513"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Content Placeholder 1"/>
          <p:cNvSpPr>
            <a:spLocks noGrp="1"/>
          </p:cNvSpPr>
          <p:nvPr>
            <p:ph sz="half" idx="1"/>
          </p:nvPr>
        </p:nvSpPr>
        <p:spPr>
          <a:xfrm>
            <a:off x="393700" y="1795463"/>
            <a:ext cx="4098925"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393701" y="239713"/>
            <a:ext cx="7494588" cy="1085371"/>
          </a:xfrm>
        </p:spPr>
        <p:txBody>
          <a:bodyPr/>
          <a:lstStyle/>
          <a:p>
            <a:r>
              <a:rPr lang="en-US"/>
              <a:t>Click to edit Master title style</a:t>
            </a:r>
          </a:p>
        </p:txBody>
      </p:sp>
    </p:spTree>
    <p:extLst>
      <p:ext uri="{BB962C8B-B14F-4D97-AF65-F5344CB8AC3E}">
        <p14:creationId xmlns:p14="http://schemas.microsoft.com/office/powerpoint/2010/main" val="3674726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061075" y="1800225"/>
            <a:ext cx="2687638"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p:cNvSpPr>
            <a:spLocks noGrp="1"/>
          </p:cNvSpPr>
          <p:nvPr>
            <p:ph sz="quarter" idx="11" hasCustomPrompt="1"/>
          </p:nvPr>
        </p:nvSpPr>
        <p:spPr>
          <a:xfrm>
            <a:off x="3228975" y="1800225"/>
            <a:ext cx="2687638"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1"/>
          <p:cNvSpPr>
            <a:spLocks noGrp="1"/>
          </p:cNvSpPr>
          <p:nvPr>
            <p:ph sz="quarter" idx="10" hasCustomPrompt="1"/>
          </p:nvPr>
        </p:nvSpPr>
        <p:spPr>
          <a:xfrm>
            <a:off x="393700" y="1800225"/>
            <a:ext cx="2687638"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393701" y="239713"/>
            <a:ext cx="7494588" cy="1085371"/>
          </a:xfrm>
        </p:spPr>
        <p:txBody>
          <a:bodyPr/>
          <a:lstStyle/>
          <a:p>
            <a:r>
              <a:rPr lang="en-US"/>
              <a:t>Click to edit Master title style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393700" y="1800225"/>
            <a:ext cx="4105275"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393701" y="239713"/>
            <a:ext cx="7494587" cy="1085371"/>
          </a:xfrm>
        </p:spPr>
        <p:txBody>
          <a:bodyPr/>
          <a:lstStyle/>
          <a:p>
            <a:r>
              <a:rPr lang="en-US"/>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393701" y="1800225"/>
            <a:ext cx="385445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393701" y="239713"/>
            <a:ext cx="3854449" cy="1085371"/>
          </a:xfrm>
        </p:spPr>
        <p:txBody>
          <a:bodyPr/>
          <a:lstStyle/>
          <a:p>
            <a:r>
              <a:rPr lang="en-US"/>
              <a:t>Click to edit Master title style</a:t>
            </a:r>
          </a:p>
        </p:txBody>
      </p:sp>
    </p:spTree>
    <p:extLst>
      <p:ext uri="{BB962C8B-B14F-4D97-AF65-F5344CB8AC3E}">
        <p14:creationId xmlns:p14="http://schemas.microsoft.com/office/powerpoint/2010/main" val="2283548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1800225"/>
            <a:ext cx="4105275"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393701" y="239713"/>
            <a:ext cx="7494588"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262973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1800225"/>
            <a:ext cx="4105275"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4645025" y="239713"/>
            <a:ext cx="3243263"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525909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ow 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3545840"/>
            <a:ext cx="4105275" cy="2978785"/>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4643438" y="1797524"/>
            <a:ext cx="4105275"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4071865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8" name="LeftInfo"/>
          <p:cNvSpPr txBox="1">
            <a:spLocks noChangeArrowheads="1"/>
          </p:cNvSpPr>
          <p:nvPr/>
        </p:nvSpPr>
        <p:spPr bwMode="auto">
          <a:xfrm>
            <a:off x="-1886857" y="438151"/>
            <a:ext cx="1764294" cy="6278642"/>
          </a:xfrm>
          <a:prstGeom prst="rect">
            <a:avLst/>
          </a:prstGeom>
          <a:noFill/>
          <a:ln w="9525">
            <a:noFill/>
            <a:miter lim="800000"/>
            <a:headEnd/>
            <a:tailEnd/>
          </a:ln>
          <a:effectLst/>
        </p:spPr>
        <p:txBody>
          <a:bodyPr wrap="square">
            <a:spAutoFit/>
          </a:bodyPr>
          <a:lstStyle/>
          <a:p>
            <a:pPr algn="r">
              <a:spcBef>
                <a:spcPct val="0"/>
              </a:spcBef>
            </a:pPr>
            <a:r>
              <a:rPr lang="en-US" sz="1200" noProof="0" dirty="0">
                <a:solidFill>
                  <a:srgbClr val="FFFFFF"/>
                </a:solidFill>
              </a:rPr>
              <a:t>Slide title </a:t>
            </a:r>
          </a:p>
          <a:p>
            <a:pPr algn="r">
              <a:spcBef>
                <a:spcPct val="0"/>
              </a:spcBef>
            </a:pPr>
            <a:r>
              <a:rPr lang="en-US" sz="1200" noProof="0" dirty="0">
                <a:solidFill>
                  <a:srgbClr val="FFFFFF"/>
                </a:solidFill>
              </a:rPr>
              <a:t>44 pt</a:t>
            </a: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Text and bullet level 1</a:t>
            </a:r>
          </a:p>
          <a:p>
            <a:pPr algn="r">
              <a:spcBef>
                <a:spcPct val="0"/>
              </a:spcBef>
            </a:pPr>
            <a:r>
              <a:rPr lang="en-US" sz="1200" noProof="0" dirty="0">
                <a:solidFill>
                  <a:srgbClr val="FFFFFF"/>
                </a:solidFill>
              </a:rPr>
              <a:t> minimum 24 pt</a:t>
            </a: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Bullets level 2-5</a:t>
            </a:r>
          </a:p>
          <a:p>
            <a:pPr algn="r">
              <a:spcBef>
                <a:spcPct val="0"/>
              </a:spcBef>
            </a:pPr>
            <a:r>
              <a:rPr lang="en-US" sz="1200" noProof="0" dirty="0">
                <a:solidFill>
                  <a:srgbClr val="FFFFFF"/>
                </a:solidFill>
              </a:rPr>
              <a:t>minimum 20 pt</a:t>
            </a:r>
          </a:p>
          <a:p>
            <a:pPr algn="r">
              <a:spcBef>
                <a:spcPct val="0"/>
              </a:spcBef>
            </a:pPr>
            <a:endParaRPr lang="en-US" sz="1200" noProof="0" dirty="0">
              <a:solidFill>
                <a:srgbClr val="FFFFFF"/>
              </a:solidFill>
            </a:endParaRPr>
          </a:p>
          <a:p>
            <a:pPr algn="r"/>
            <a:endParaRPr lang="en-US" sz="800" noProof="0" dirty="0">
              <a:solidFill>
                <a:schemeClr val="bg1"/>
              </a:solidFill>
            </a:endParaRPr>
          </a:p>
          <a:p>
            <a:pPr algn="r"/>
            <a:endParaRPr lang="en-US" sz="800" noProof="0" dirty="0">
              <a:solidFill>
                <a:schemeClr val="bg1"/>
              </a:solidFill>
            </a:endParaRPr>
          </a:p>
          <a:p>
            <a:pPr algn="r"/>
            <a:endParaRPr lang="en-US" sz="800" noProof="0" dirty="0">
              <a:solidFill>
                <a:schemeClr val="bg1"/>
              </a:solidFill>
            </a:endParaRPr>
          </a:p>
          <a:p>
            <a:r>
              <a:rPr lang="en-US" sz="500" noProof="0" dirty="0">
                <a:solidFill>
                  <a:srgbClr val="9FB7D3"/>
                </a:solidFill>
                <a:latin typeface="+mn-lt"/>
              </a:rPr>
              <a:t>Characters for Embedded font:</a:t>
            </a:r>
            <a:br>
              <a:rPr lang="en-US" sz="500" noProof="0" dirty="0">
                <a:solidFill>
                  <a:srgbClr val="9FB7D3"/>
                </a:solidFill>
                <a:latin typeface="+mn-lt"/>
              </a:rPr>
            </a:br>
            <a:r>
              <a:rPr lang="en-US" sz="500" noProof="0" dirty="0">
                <a:solidFill>
                  <a:srgbClr val="9FB7D3"/>
                </a:solidFill>
                <a:latin typeface="Ericsson Capital TT" pitchFamily="2" charset="0"/>
              </a:rPr>
              <a:t>!"#$%&amp;'()*+,-./0123456789:;&lt;=&gt;?@ABCDEFGHIJKLMNOPQRSTUVWXYZ[\]^_`abcdefghijklmnopqrstuvwxyz{|}~¡¢£¤¥¦§¨©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ẀẁẃẄẅỲỳ–—‘’‚“”„†‡•…‰‹›⁄€™ĀĀĂĂĄĄĆĆĊĊČČĎĎĐĐĒĒĖĖĘĘĚĚĞĞĠĠĢĢĪĪĮĮİĶĶĹĹĻĻĽĽŃŃŅŅŇŇŌŌŐŐŔŔŖŖŘŘŚŚŞŞŢŢŤŤŪŪŮŮŰŰŲŲŴŴŶŶŹŹŻŻȘș−≤≥ﬁﬂ</a:t>
            </a:r>
            <a:endParaRPr lang="en-US" sz="500" i="1" noProof="0" dirty="0">
              <a:solidFill>
                <a:srgbClr val="9FB7D3"/>
              </a:solidFill>
              <a:latin typeface="Ericsson Capital TT" pitchFamily="2" charset="0"/>
            </a:endParaRPr>
          </a:p>
          <a:p>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ΆΈΉΊΌΎΏΐΑΒΓΕΖΗΘΙΚΛΜΝΞΟΠΡΣΤΥΦΧΨΪΫΆΈΉΊΰαβγδεζηθικλνξορςΣΤΥΦΧΨΩΪΫΌΎΏ</a:t>
            </a:r>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ЁЂЃЄЅІЇЈЉЊЋЌЎЏАБВГДЕЖЗИЙКЛМНОПРСТУФХЦЧШЩЪЫЬЭЮЯАБВГДЕЖЗИЙКЛМНОПРСТУФХЦЧШЩЪЫЬЭЮЯЁЂЃЄЅІЇЈЉЊЋЌЎЏѢѢѲѲѴѴҐҐәǽẀẁẂẃẄẅỲỳ№</a:t>
            </a:r>
          </a:p>
          <a:p>
            <a:pPr>
              <a:lnSpc>
                <a:spcPct val="80000"/>
              </a:lnSpc>
              <a:spcBef>
                <a:spcPct val="20000"/>
              </a:spcBef>
            </a:pPr>
            <a:endParaRPr lang="en-US" sz="500" noProof="0" dirty="0">
              <a:solidFill>
                <a:srgbClr val="9FB7D3"/>
              </a:solidFill>
              <a:latin typeface="Ericsson Capital TT" pitchFamily="2" charset="0"/>
            </a:endParaRPr>
          </a:p>
          <a:p>
            <a:pPr algn="r">
              <a:spcBef>
                <a:spcPct val="0"/>
              </a:spcBef>
            </a:pPr>
            <a:endParaRPr lang="en-US" sz="5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1400" noProof="0" dirty="0">
              <a:solidFill>
                <a:schemeClr val="bg1"/>
              </a:solidFill>
            </a:endParaRPr>
          </a:p>
          <a:p>
            <a:pPr algn="r">
              <a:spcBef>
                <a:spcPct val="0"/>
              </a:spcBef>
            </a:pPr>
            <a:r>
              <a:rPr lang="en-US" sz="1200" noProof="0" dirty="0">
                <a:solidFill>
                  <a:schemeClr val="bg1"/>
                </a:solidFill>
              </a:rPr>
              <a:t>Do not add objects or text in the footer area</a:t>
            </a:r>
          </a:p>
        </p:txBody>
      </p:sp>
      <p:pic>
        <p:nvPicPr>
          <p:cNvPr id="9" name="Econ2011" descr="ECON_RGB"/>
          <p:cNvPicPr>
            <a:picLocks noChangeAspect="1" noChangeArrowheads="1"/>
          </p:cNvPicPr>
          <p:nvPr/>
        </p:nvPicPr>
        <p:blipFill>
          <a:blip r:embed="rId19" cstate="print"/>
          <a:srcRect/>
          <a:stretch>
            <a:fillRect/>
          </a:stretch>
        </p:blipFill>
        <p:spPr bwMode="auto">
          <a:xfrm>
            <a:off x="8316001" y="360000"/>
            <a:ext cx="444500" cy="588962"/>
          </a:xfrm>
          <a:prstGeom prst="rect">
            <a:avLst/>
          </a:prstGeom>
          <a:noFill/>
        </p:spPr>
      </p:pic>
      <p:sp>
        <p:nvSpPr>
          <p:cNvPr id="21523" name="txtfooterCopy"/>
          <p:cNvSpPr txBox="1">
            <a:spLocks noChangeArrowheads="1"/>
          </p:cNvSpPr>
          <p:nvPr/>
        </p:nvSpPr>
        <p:spPr bwMode="auto">
          <a:xfrm>
            <a:off x="395288" y="6524625"/>
            <a:ext cx="7399338" cy="215900"/>
          </a:xfrm>
          <a:prstGeom prst="rect">
            <a:avLst/>
          </a:prstGeom>
          <a:noFill/>
          <a:ln w="12700" algn="ctr">
            <a:noFill/>
            <a:miter lim="800000"/>
            <a:headEnd/>
            <a:tailEnd/>
          </a:ln>
          <a:effectLst/>
        </p:spPr>
        <p:txBody>
          <a:bodyPr lIns="72000" rIns="72000"/>
          <a:lstStyle/>
          <a:p>
            <a:pPr algn="l"/>
            <a:r>
              <a:rPr lang="en-US" sz="800" b="0" i="0" u="none">
                <a:solidFill>
                  <a:srgbClr val="87888A"/>
                </a:solidFill>
              </a:rPr>
              <a:t>Ericsson  |  3GPP WG SA2#124  |  S2-178931  |  Nov 27 - Dec 1, 2017, Reno, NV, USA  |  Page </a:t>
            </a:r>
            <a:fld id="{9BB51088-BEEE-44E0-96ED-D46936823A0F}" type="slidenum">
              <a:rPr lang="en-US" sz="800" b="0" i="0" u="none" smtClean="0">
                <a:solidFill>
                  <a:srgbClr val="87888A"/>
                </a:solidFill>
              </a:rPr>
              <a:t>‹#›</a:t>
            </a:fld>
            <a:endParaRPr lang="en-US" sz="800" b="0" i="0" u="none" dirty="0">
              <a:solidFill>
                <a:srgbClr val="87888A"/>
              </a:solidFill>
            </a:endParaRPr>
          </a:p>
        </p:txBody>
      </p:sp>
      <p:sp>
        <p:nvSpPr>
          <p:cNvPr id="21507" name="Content_SM"/>
          <p:cNvSpPr>
            <a:spLocks noGrp="1" noChangeArrowheads="1"/>
          </p:cNvSpPr>
          <p:nvPr>
            <p:ph type="body" idx="1"/>
          </p:nvPr>
        </p:nvSpPr>
        <p:spPr bwMode="auto">
          <a:xfrm>
            <a:off x="396875" y="1800000"/>
            <a:ext cx="8351839" cy="3852000"/>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506" name="Title_SM"/>
          <p:cNvSpPr>
            <a:spLocks noGrp="1" noChangeArrowheads="1"/>
          </p:cNvSpPr>
          <p:nvPr>
            <p:ph type="title"/>
          </p:nvPr>
        </p:nvSpPr>
        <p:spPr bwMode="auto">
          <a:xfrm>
            <a:off x="393701" y="239713"/>
            <a:ext cx="7494588"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rmAutofit/>
          </a:bodyPr>
          <a:lstStyle/>
          <a:p>
            <a:pPr lvl="0"/>
            <a:r>
              <a:rPr lang="en-US" dirty="0"/>
              <a:t>Click to Add Header</a:t>
            </a: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700" r:id="rId3"/>
    <p:sldLayoutId id="2147483681" r:id="rId4"/>
    <p:sldLayoutId id="2147483680" r:id="rId5"/>
    <p:sldLayoutId id="2147483699" r:id="rId6"/>
    <p:sldLayoutId id="2147483696" r:id="rId7"/>
    <p:sldLayoutId id="2147483698" r:id="rId8"/>
    <p:sldLayoutId id="2147483697" r:id="rId9"/>
    <p:sldLayoutId id="2147483685" r:id="rId10"/>
    <p:sldLayoutId id="2147483686" r:id="rId11"/>
    <p:sldLayoutId id="2147483687" r:id="rId12"/>
    <p:sldLayoutId id="2147483682" r:id="rId13"/>
    <p:sldLayoutId id="2147483683" r:id="rId14"/>
    <p:sldLayoutId id="2147483684" r:id="rId15"/>
    <p:sldLayoutId id="2147483688" r:id="rId16"/>
    <p:sldLayoutId id="2147483695" r:id="rId17"/>
  </p:sldLayoutIdLst>
  <p:hf sldNum="0" hdr="0" ftr="0" dt="0"/>
  <p:txStyles>
    <p:titleStyle>
      <a:lvl1pPr algn="l" rtl="0" eaLnBrk="1" fontAlgn="base" hangingPunct="1">
        <a:lnSpc>
          <a:spcPct val="75000"/>
        </a:lnSpc>
        <a:spcBef>
          <a:spcPct val="0"/>
        </a:spcBef>
        <a:spcAft>
          <a:spcPct val="0"/>
        </a:spcAft>
        <a:defRPr sz="4400">
          <a:solidFill>
            <a:schemeClr val="tx1"/>
          </a:solidFill>
          <a:latin typeface="Arial" panose="020B0604020202020204" pitchFamily="34" charset="0"/>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p:titleStyle>
    <p:body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fontScale="90000"/>
          </a:bodyPr>
          <a:lstStyle/>
          <a:p>
            <a:r>
              <a:rPr lang="en-US" dirty="0"/>
              <a:t>Analysis and way forward in 5G support for emergency session</a:t>
            </a:r>
          </a:p>
        </p:txBody>
      </p:sp>
      <p:sp>
        <p:nvSpPr>
          <p:cNvPr id="5" name="Subtitle 4"/>
          <p:cNvSpPr>
            <a:spLocks noGrp="1"/>
          </p:cNvSpPr>
          <p:nvPr>
            <p:ph type="subTitle" idx="1"/>
          </p:nvPr>
        </p:nvSpPr>
        <p:spPr/>
        <p:txBody>
          <a:bodyPr/>
          <a:lstStyle/>
          <a:p>
            <a:r>
              <a:rPr lang="en-US" dirty="0"/>
              <a:t>Shabnam Sultana</a:t>
            </a: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58174" y="1330037"/>
            <a:ext cx="8736444" cy="5015345"/>
          </a:xfrm>
        </p:spPr>
        <p:txBody>
          <a:bodyPr/>
          <a:lstStyle/>
          <a:p>
            <a:pPr marL="457200" indent="-457200">
              <a:buFont typeface="+mj-lt"/>
              <a:buAutoNum type="arabicPeriod"/>
            </a:pPr>
            <a:r>
              <a:rPr lang="en-US" dirty="0"/>
              <a:t>Basic Emergency (UE detected &amp; verifiable, not Limited Service)</a:t>
            </a:r>
          </a:p>
          <a:p>
            <a:pPr marL="457200" indent="-457200">
              <a:buFont typeface="+mj-lt"/>
              <a:buAutoNum type="arabicPeriod"/>
            </a:pPr>
            <a:r>
              <a:rPr lang="en-US" dirty="0"/>
              <a:t>Limited Service emergency support (including failed or not performed </a:t>
            </a:r>
            <a:r>
              <a:rPr lang="en-US" dirty="0" err="1"/>
              <a:t>auth</a:t>
            </a:r>
            <a:r>
              <a:rPr lang="en-US" dirty="0"/>
              <a:t>, without USIM)</a:t>
            </a:r>
          </a:p>
          <a:p>
            <a:pPr marL="457200" indent="-457200">
              <a:buFont typeface="+mj-lt"/>
              <a:buAutoNum type="arabicPeriod"/>
            </a:pPr>
            <a:r>
              <a:rPr lang="en-US" dirty="0"/>
              <a:t>UE undetected emergency (IMS level detection and reroute)</a:t>
            </a:r>
          </a:p>
          <a:p>
            <a:pPr marL="814387" lvl="1" indent="-457200"/>
            <a:r>
              <a:rPr lang="en-US" dirty="0"/>
              <a:t>If the UE initiates a non UE detectable emergency session, and the session initiation request is rejected by the P-CSCF with an indication that this is an emergency session, the UE shall select a domain according to the requirements for domain priority and selection. In EPS the IMS can indicate to use CS for emergency.</a:t>
            </a:r>
          </a:p>
          <a:p>
            <a:r>
              <a:rPr lang="en-US" dirty="0"/>
              <a:t>Domain and Priority Selection as per 23.167 in the context of 5G needs to be developed.</a:t>
            </a:r>
          </a:p>
        </p:txBody>
      </p:sp>
      <p:sp>
        <p:nvSpPr>
          <p:cNvPr id="4" name="Title 3"/>
          <p:cNvSpPr>
            <a:spLocks noGrp="1"/>
          </p:cNvSpPr>
          <p:nvPr>
            <p:ph type="title"/>
          </p:nvPr>
        </p:nvSpPr>
        <p:spPr>
          <a:xfrm>
            <a:off x="158174" y="31895"/>
            <a:ext cx="7494588" cy="924069"/>
          </a:xfrm>
        </p:spPr>
        <p:txBody>
          <a:bodyPr/>
          <a:lstStyle/>
          <a:p>
            <a:r>
              <a:rPr lang="en-US" dirty="0"/>
              <a:t>Emergency type background</a:t>
            </a:r>
          </a:p>
        </p:txBody>
      </p:sp>
    </p:spTree>
    <p:extLst>
      <p:ext uri="{BB962C8B-B14F-4D97-AF65-F5344CB8AC3E}">
        <p14:creationId xmlns:p14="http://schemas.microsoft.com/office/powerpoint/2010/main" val="37568454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CD9EB29-E270-48D9-8878-797E0D5F6152}"/>
              </a:ext>
            </a:extLst>
          </p:cNvPr>
          <p:cNvSpPr>
            <a:spLocks noGrp="1"/>
          </p:cNvSpPr>
          <p:nvPr>
            <p:ph idx="1"/>
          </p:nvPr>
        </p:nvSpPr>
        <p:spPr>
          <a:xfrm>
            <a:off x="166254" y="858982"/>
            <a:ext cx="8880763" cy="5699170"/>
          </a:xfrm>
        </p:spPr>
        <p:txBody>
          <a:bodyPr/>
          <a:lstStyle/>
          <a:p>
            <a:r>
              <a:rPr lang="en-US" sz="1800" b="1" dirty="0"/>
              <a:t>Case 1: 5GC supports two 3GPP RATs: LTE and NR</a:t>
            </a:r>
          </a:p>
          <a:p>
            <a:pPr marL="0" indent="0">
              <a:buNone/>
            </a:pPr>
            <a:r>
              <a:rPr lang="en-US" sz="1800" dirty="0"/>
              <a:t>   Operator deploys Emergency over:</a:t>
            </a:r>
          </a:p>
          <a:p>
            <a:pPr lvl="1"/>
            <a:r>
              <a:rPr lang="en-US" sz="1800" dirty="0"/>
              <a:t>LTE RAT connected to 5GC or</a:t>
            </a:r>
          </a:p>
          <a:p>
            <a:pPr lvl="1"/>
            <a:r>
              <a:rPr lang="en-US" sz="1800" dirty="0"/>
              <a:t>NR and LTE Connected to 5GC or</a:t>
            </a:r>
          </a:p>
          <a:p>
            <a:pPr lvl="1"/>
            <a:r>
              <a:rPr lang="en-US" sz="1800" dirty="0"/>
              <a:t>Fallback/Redirect to other System </a:t>
            </a:r>
          </a:p>
          <a:p>
            <a:pPr lvl="2"/>
            <a:r>
              <a:rPr lang="en-US" sz="1800" dirty="0"/>
              <a:t>LTE connected to EPC or</a:t>
            </a:r>
          </a:p>
          <a:p>
            <a:pPr lvl="2"/>
            <a:r>
              <a:rPr lang="en-US" sz="1800" dirty="0"/>
              <a:t>CS domain (2G/3G)</a:t>
            </a:r>
          </a:p>
          <a:p>
            <a:pPr lvl="1"/>
            <a:r>
              <a:rPr lang="en-US" sz="1800" dirty="0"/>
              <a:t>Seems unlikely that NR supports emergency but LTE does not, so assume this case not supported/needed.</a:t>
            </a:r>
          </a:p>
          <a:p>
            <a:r>
              <a:rPr lang="en-US" sz="1800" b="1" dirty="0"/>
              <a:t>Case 2: 5GS supports LTE only connected to 5GC </a:t>
            </a:r>
          </a:p>
          <a:p>
            <a:pPr lvl="1"/>
            <a:r>
              <a:rPr lang="en-US" sz="1800" dirty="0"/>
              <a:t>&amp; supports emergency or</a:t>
            </a:r>
          </a:p>
          <a:p>
            <a:pPr lvl="1"/>
            <a:r>
              <a:rPr lang="en-US" sz="1800" dirty="0"/>
              <a:t>Supports emergency using Fallback/redirect to other System </a:t>
            </a:r>
          </a:p>
          <a:p>
            <a:pPr lvl="2"/>
            <a:r>
              <a:rPr lang="en-US" sz="1800" dirty="0"/>
              <a:t>LTE via EPC or</a:t>
            </a:r>
          </a:p>
          <a:p>
            <a:pPr lvl="2"/>
            <a:r>
              <a:rPr lang="en-US" sz="1800" dirty="0"/>
              <a:t>CS domain (2G/3G)</a:t>
            </a:r>
          </a:p>
          <a:p>
            <a:r>
              <a:rPr lang="en-US" sz="1800" b="1" dirty="0"/>
              <a:t>Case 3: 5GS supports NR only</a:t>
            </a:r>
          </a:p>
          <a:p>
            <a:pPr lvl="1">
              <a:buClr>
                <a:srgbClr val="58585A"/>
              </a:buClr>
            </a:pPr>
            <a:r>
              <a:rPr lang="en-US" sz="1800" dirty="0">
                <a:solidFill>
                  <a:srgbClr val="58585A"/>
                </a:solidFill>
              </a:rPr>
              <a:t>&amp; supports emergency on NR or</a:t>
            </a:r>
          </a:p>
          <a:p>
            <a:pPr lvl="1">
              <a:buClr>
                <a:srgbClr val="58585A"/>
              </a:buClr>
            </a:pPr>
            <a:r>
              <a:rPr lang="en-US" sz="1800" dirty="0">
                <a:solidFill>
                  <a:srgbClr val="58585A"/>
                </a:solidFill>
              </a:rPr>
              <a:t>Supports emergency using Fallback/redirect to other System (LTE via EPC, CS domain (2G/3G)</a:t>
            </a:r>
          </a:p>
          <a:p>
            <a:pPr lvl="1"/>
            <a:endParaRPr lang="en-US" dirty="0"/>
          </a:p>
        </p:txBody>
      </p:sp>
      <p:sp>
        <p:nvSpPr>
          <p:cNvPr id="3" name="Title 2">
            <a:extLst>
              <a:ext uri="{FF2B5EF4-FFF2-40B4-BE49-F238E27FC236}">
                <a16:creationId xmlns:a16="http://schemas.microsoft.com/office/drawing/2014/main" id="{F475DE85-185A-4858-9A3B-BF1FA9EFDA18}"/>
              </a:ext>
            </a:extLst>
          </p:cNvPr>
          <p:cNvSpPr>
            <a:spLocks noGrp="1"/>
          </p:cNvSpPr>
          <p:nvPr>
            <p:ph type="title"/>
          </p:nvPr>
        </p:nvSpPr>
        <p:spPr>
          <a:xfrm>
            <a:off x="263237" y="45749"/>
            <a:ext cx="7494588" cy="813233"/>
          </a:xfrm>
        </p:spPr>
        <p:txBody>
          <a:bodyPr/>
          <a:lstStyle/>
          <a:p>
            <a:r>
              <a:rPr lang="en-US" dirty="0"/>
              <a:t>Deployment scenarios</a:t>
            </a:r>
          </a:p>
        </p:txBody>
      </p:sp>
    </p:spTree>
    <p:extLst>
      <p:ext uri="{BB962C8B-B14F-4D97-AF65-F5344CB8AC3E}">
        <p14:creationId xmlns:p14="http://schemas.microsoft.com/office/powerpoint/2010/main" val="22191627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6BB1D0-C71F-46DE-B855-9028315FCECB}"/>
              </a:ext>
            </a:extLst>
          </p:cNvPr>
          <p:cNvSpPr>
            <a:spLocks noGrp="1"/>
          </p:cNvSpPr>
          <p:nvPr>
            <p:ph idx="1"/>
          </p:nvPr>
        </p:nvSpPr>
        <p:spPr>
          <a:xfrm>
            <a:off x="102756" y="1237004"/>
            <a:ext cx="8847279" cy="5214262"/>
          </a:xfrm>
        </p:spPr>
        <p:txBody>
          <a:bodyPr/>
          <a:lstStyle/>
          <a:p>
            <a:r>
              <a:rPr lang="en-US" sz="1800" dirty="0"/>
              <a:t>UE has registered in the 5GS and has information provided by 5GC (i.e. AMF) about the type of emergency the system supports (according to the operator setup as described in Deployment scenarios) at Initial Registration and Mobility Registration Update so the UE has most up to date information always. </a:t>
            </a:r>
          </a:p>
          <a:p>
            <a:r>
              <a:rPr lang="en-US" sz="1800" dirty="0"/>
              <a:t>5GC shall inform UE about emergency support information regardless of whether system supports emergency itself or  not (e.g. via fallback). This ensures consistent behavior for 5GS from the beginning.</a:t>
            </a:r>
          </a:p>
          <a:p>
            <a:r>
              <a:rPr lang="en-US" sz="1800" dirty="0"/>
              <a:t>This allows the UE (depending on the combination of system provided information and what UE supports) either</a:t>
            </a:r>
          </a:p>
          <a:p>
            <a:pPr lvl="1"/>
            <a:r>
              <a:rPr lang="en-US" sz="1800" dirty="0"/>
              <a:t>Selects (with or without further assistance such as RAN provided configuration info in broadcast info or RRC, it is up to RAN to develop) to directly set up emergency session (or CS emergency call) by (re)selecting the appropriate system/access. OR</a:t>
            </a:r>
          </a:p>
          <a:p>
            <a:pPr lvl="1"/>
            <a:r>
              <a:rPr lang="en-US" sz="1800" dirty="0"/>
              <a:t>Selects to set up emergency session via 5GC over the RAT it is connected to or moves to a system that supports emergency sessions (calls) via an Inter-RAT change/reselection (with or without support from 5GS)</a:t>
            </a:r>
          </a:p>
          <a:p>
            <a:r>
              <a:rPr lang="en-US" sz="1800" dirty="0"/>
              <a:t>AMF provides the emergency support information regardless of whether 5GS supports Voice over IMS or not.</a:t>
            </a:r>
          </a:p>
        </p:txBody>
      </p:sp>
      <p:sp>
        <p:nvSpPr>
          <p:cNvPr id="3" name="Title 2">
            <a:extLst>
              <a:ext uri="{FF2B5EF4-FFF2-40B4-BE49-F238E27FC236}">
                <a16:creationId xmlns:a16="http://schemas.microsoft.com/office/drawing/2014/main" id="{0FE64DEB-7967-4B66-85F4-96A4D9C75CD9}"/>
              </a:ext>
            </a:extLst>
          </p:cNvPr>
          <p:cNvSpPr>
            <a:spLocks noGrp="1"/>
          </p:cNvSpPr>
          <p:nvPr>
            <p:ph type="title"/>
          </p:nvPr>
        </p:nvSpPr>
        <p:spPr>
          <a:xfrm>
            <a:off x="102756" y="128876"/>
            <a:ext cx="8085280" cy="1085371"/>
          </a:xfrm>
        </p:spPr>
        <p:txBody>
          <a:bodyPr/>
          <a:lstStyle/>
          <a:p>
            <a:r>
              <a:rPr lang="en-US" dirty="0"/>
              <a:t>UE normal emergency operation</a:t>
            </a:r>
          </a:p>
        </p:txBody>
      </p:sp>
    </p:spTree>
    <p:extLst>
      <p:ext uri="{BB962C8B-B14F-4D97-AF65-F5344CB8AC3E}">
        <p14:creationId xmlns:p14="http://schemas.microsoft.com/office/powerpoint/2010/main" val="16154778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ABB9659-0576-42E6-B5AA-0D0A9B381392}"/>
              </a:ext>
            </a:extLst>
          </p:cNvPr>
          <p:cNvSpPr>
            <a:spLocks noGrp="1"/>
          </p:cNvSpPr>
          <p:nvPr>
            <p:ph idx="1"/>
          </p:nvPr>
        </p:nvSpPr>
        <p:spPr>
          <a:xfrm>
            <a:off x="0" y="1616031"/>
            <a:ext cx="8977745" cy="4701642"/>
          </a:xfrm>
        </p:spPr>
        <p:txBody>
          <a:bodyPr/>
          <a:lstStyle/>
          <a:p>
            <a:r>
              <a:rPr lang="en-US" sz="2000" dirty="0"/>
              <a:t>Limited Service state over 5GS work as today, i.e. 5G RAN must broadcast via System Broadcast information per RAT if supported. </a:t>
            </a:r>
          </a:p>
          <a:p>
            <a:pPr lvl="1"/>
            <a:r>
              <a:rPr lang="en-US" dirty="0"/>
              <a:t>UE then directly connects to 5GC via that RAT.</a:t>
            </a:r>
          </a:p>
          <a:p>
            <a:r>
              <a:rPr lang="en-US" sz="2000" dirty="0"/>
              <a:t>No additional special support needed since the broadcast information indicates system wide support of emergency as configured by the operator.</a:t>
            </a:r>
          </a:p>
          <a:p>
            <a:r>
              <a:rPr lang="en-US" sz="2000" dirty="0"/>
              <a:t>IF UE undetected emergency, then similar to the table for EPC (as defined in 23.167) need to be developed for redirecting the emergency after UE is informed of the call being emergency. Since the UE receives information that the session is emergency via IMS, then the UE has already connected to the 5GS and as such have AMF provided information to determine how to proceed. </a:t>
            </a:r>
          </a:p>
          <a:p>
            <a:endParaRPr lang="en-US" dirty="0"/>
          </a:p>
        </p:txBody>
      </p:sp>
      <p:sp>
        <p:nvSpPr>
          <p:cNvPr id="3" name="Title 2">
            <a:extLst>
              <a:ext uri="{FF2B5EF4-FFF2-40B4-BE49-F238E27FC236}">
                <a16:creationId xmlns:a16="http://schemas.microsoft.com/office/drawing/2014/main" id="{C59B12D1-84F4-4F8B-A61D-DD97725AE924}"/>
              </a:ext>
            </a:extLst>
          </p:cNvPr>
          <p:cNvSpPr>
            <a:spLocks noGrp="1"/>
          </p:cNvSpPr>
          <p:nvPr>
            <p:ph type="title"/>
          </p:nvPr>
        </p:nvSpPr>
        <p:spPr>
          <a:xfrm>
            <a:off x="207817" y="128877"/>
            <a:ext cx="7703127" cy="1085371"/>
          </a:xfrm>
        </p:spPr>
        <p:txBody>
          <a:bodyPr/>
          <a:lstStyle/>
          <a:p>
            <a:r>
              <a:rPr lang="en-US" dirty="0"/>
              <a:t> LIMITED Service State &amp; UE undetected emergency</a:t>
            </a:r>
          </a:p>
        </p:txBody>
      </p:sp>
    </p:spTree>
    <p:extLst>
      <p:ext uri="{BB962C8B-B14F-4D97-AF65-F5344CB8AC3E}">
        <p14:creationId xmlns:p14="http://schemas.microsoft.com/office/powerpoint/2010/main" val="14834109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4C82DAA-0F93-49E0-94CA-95DC8B9A821B}"/>
              </a:ext>
            </a:extLst>
          </p:cNvPr>
          <p:cNvSpPr>
            <a:spLocks noGrp="1"/>
          </p:cNvSpPr>
          <p:nvPr>
            <p:ph idx="1"/>
          </p:nvPr>
        </p:nvSpPr>
        <p:spPr>
          <a:xfrm>
            <a:off x="272184" y="964865"/>
            <a:ext cx="8747125" cy="5574479"/>
          </a:xfrm>
        </p:spPr>
        <p:txBody>
          <a:bodyPr/>
          <a:lstStyle/>
          <a:p>
            <a:r>
              <a:rPr lang="en-US" sz="2000" dirty="0"/>
              <a:t>Dual Connectivity: Assume that Master node B status on emergency is applicable for secondary node B.</a:t>
            </a:r>
          </a:p>
          <a:p>
            <a:r>
              <a:rPr lang="en-US" sz="2000" dirty="0"/>
              <a:t>Like EPS, AMF provides any Local Emergency numbers which is not part of the existing emergency numbers defined in stage 1.</a:t>
            </a:r>
          </a:p>
          <a:p>
            <a:r>
              <a:rPr lang="en-US" sz="2000" dirty="0"/>
              <a:t>SSC mode 1 is assumed and as in EPC local breakout (VPLMN) for emergency. </a:t>
            </a:r>
          </a:p>
          <a:p>
            <a:r>
              <a:rPr lang="en-US" sz="2000" dirty="0"/>
              <a:t>For Slice support:</a:t>
            </a:r>
          </a:p>
          <a:p>
            <a:pPr lvl="1"/>
            <a:r>
              <a:rPr lang="en-US" sz="1600" dirty="0"/>
              <a:t>In cases 1 and 3 (slide 2), UE should (Shall?) use the same slice as for IMS (Voice over IMS), unless otherwise configured.</a:t>
            </a:r>
          </a:p>
          <a:p>
            <a:pPr lvl="1"/>
            <a:r>
              <a:rPr lang="en-US" sz="1600" dirty="0"/>
              <a:t>In case of Limited Service state, UE may not be able to provide any information (e.g. No UICC, no subscription etc.). As such UE need not provide any slice info and RAN uses default AMF selection</a:t>
            </a:r>
            <a:r>
              <a:rPr lang="en-US" sz="1600"/>
              <a:t>. </a:t>
            </a:r>
            <a:endParaRPr lang="en-US" sz="1600" dirty="0"/>
          </a:p>
          <a:p>
            <a:r>
              <a:rPr lang="en-US" sz="2000" dirty="0"/>
              <a:t>Other than Emergency PDU Session, other sessions are not preserved (i.e. no special action taken, if it survives it survives, if user decides to drop them they are dropped).</a:t>
            </a:r>
          </a:p>
          <a:p>
            <a:r>
              <a:rPr lang="en-US" sz="2000" dirty="0"/>
              <a:t>UE needs to autonomously select/attempt emergency session based on available information. This applies to all 3 types of emergency cases.</a:t>
            </a:r>
          </a:p>
          <a:p>
            <a:endParaRPr lang="en-US" sz="2000" dirty="0"/>
          </a:p>
        </p:txBody>
      </p:sp>
      <p:sp>
        <p:nvSpPr>
          <p:cNvPr id="3" name="Title 2">
            <a:extLst>
              <a:ext uri="{FF2B5EF4-FFF2-40B4-BE49-F238E27FC236}">
                <a16:creationId xmlns:a16="http://schemas.microsoft.com/office/drawing/2014/main" id="{AE3C768E-118F-47EB-BF85-83E592259C62}"/>
              </a:ext>
            </a:extLst>
          </p:cNvPr>
          <p:cNvSpPr>
            <a:spLocks noGrp="1"/>
          </p:cNvSpPr>
          <p:nvPr>
            <p:ph type="title"/>
          </p:nvPr>
        </p:nvSpPr>
        <p:spPr>
          <a:xfrm>
            <a:off x="393701" y="22226"/>
            <a:ext cx="7494588" cy="1081185"/>
          </a:xfrm>
        </p:spPr>
        <p:txBody>
          <a:bodyPr/>
          <a:lstStyle/>
          <a:p>
            <a:r>
              <a:rPr lang="en-US" dirty="0"/>
              <a:t>Additional requirements</a:t>
            </a:r>
          </a:p>
        </p:txBody>
      </p:sp>
    </p:spTree>
    <p:extLst>
      <p:ext uri="{BB962C8B-B14F-4D97-AF65-F5344CB8AC3E}">
        <p14:creationId xmlns:p14="http://schemas.microsoft.com/office/powerpoint/2010/main" val="38367180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A23927-B047-419E-9D89-B420F1653224}"/>
              </a:ext>
            </a:extLst>
          </p:cNvPr>
          <p:cNvSpPr>
            <a:spLocks noGrp="1"/>
          </p:cNvSpPr>
          <p:nvPr>
            <p:ph idx="1"/>
          </p:nvPr>
        </p:nvSpPr>
        <p:spPr/>
        <p:txBody>
          <a:bodyPr/>
          <a:lstStyle/>
          <a:p>
            <a:r>
              <a:rPr lang="en-US" sz="2000" dirty="0">
                <a:solidFill>
                  <a:schemeClr val="tx1">
                    <a:lumMod val="50000"/>
                  </a:schemeClr>
                </a:solidFill>
              </a:rPr>
              <a:t>Session continuity between EPC and 5GC for emergency : TBD </a:t>
            </a:r>
          </a:p>
          <a:p>
            <a:pPr lvl="1"/>
            <a:r>
              <a:rPr lang="en-US" sz="1800" dirty="0">
                <a:solidFill>
                  <a:schemeClr val="tx1">
                    <a:lumMod val="50000"/>
                  </a:schemeClr>
                </a:solidFill>
              </a:rPr>
              <a:t>May keep the session in the current system as long as possible by indicating to RAN to not do Inter RAT/Inter System HO?</a:t>
            </a:r>
          </a:p>
          <a:p>
            <a:pPr lvl="1"/>
            <a:r>
              <a:rPr lang="en-US" sz="1800" dirty="0">
                <a:solidFill>
                  <a:schemeClr val="tx1">
                    <a:lumMod val="50000"/>
                  </a:schemeClr>
                </a:solidFill>
              </a:rPr>
              <a:t>Allow to initiate handover between EPC and 5GC if configured to know that emergency service is supported on target</a:t>
            </a:r>
          </a:p>
          <a:p>
            <a:endParaRPr lang="en-US" dirty="0"/>
          </a:p>
        </p:txBody>
      </p:sp>
      <p:sp>
        <p:nvSpPr>
          <p:cNvPr id="3" name="Title 2">
            <a:extLst>
              <a:ext uri="{FF2B5EF4-FFF2-40B4-BE49-F238E27FC236}">
                <a16:creationId xmlns:a16="http://schemas.microsoft.com/office/drawing/2014/main" id="{4E67A9D6-2B40-4B7B-87D0-93B23CCBDD6E}"/>
              </a:ext>
            </a:extLst>
          </p:cNvPr>
          <p:cNvSpPr>
            <a:spLocks noGrp="1"/>
          </p:cNvSpPr>
          <p:nvPr>
            <p:ph type="title"/>
          </p:nvPr>
        </p:nvSpPr>
        <p:spPr/>
        <p:txBody>
          <a:bodyPr/>
          <a:lstStyle/>
          <a:p>
            <a:r>
              <a:rPr lang="en-US" dirty="0"/>
              <a:t>Additional requirements</a:t>
            </a:r>
          </a:p>
        </p:txBody>
      </p:sp>
    </p:spTree>
    <p:extLst>
      <p:ext uri="{BB962C8B-B14F-4D97-AF65-F5344CB8AC3E}">
        <p14:creationId xmlns:p14="http://schemas.microsoft.com/office/powerpoint/2010/main" val="249046850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YPE" val="TitlePage"/>
</p:tagLst>
</file>

<file path=ppt/theme/theme1.xml><?xml version="1.0" encoding="utf-8"?>
<a:theme xmlns:a="http://schemas.openxmlformats.org/drawingml/2006/main" name="PresentationTemplate2011">
  <a:themeElements>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fontScheme name="Landscape2009">
      <a:majorFont>
        <a:latin typeface="Ericsson Capital TT"/>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ln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Template2011.potx" id="{2930A252-12C2-4F52-B133-87F8BF51D5BC}" vid="{C0EA779E-0600-4F57-BDCE-BA710E7DC25F}"/>
    </a:ext>
  </a:ext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PresentationTemplate2011</Template>
  <TotalTime>278</TotalTime>
  <Words>995</Words>
  <Application>Microsoft Office PowerPoint</Application>
  <PresentationFormat>On-screen Show (4:3)</PresentationFormat>
  <Paragraphs>78</Paragraphs>
  <Slides>7</Slides>
  <Notes>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vt:i4>
      </vt:variant>
    </vt:vector>
  </HeadingPairs>
  <TitlesOfParts>
    <vt:vector size="10" baseType="lpstr">
      <vt:lpstr>Arial</vt:lpstr>
      <vt:lpstr>Ericsson Capital TT</vt:lpstr>
      <vt:lpstr>PresentationTemplate2011</vt:lpstr>
      <vt:lpstr>Analysis and way forward in 5G support for emergency session</vt:lpstr>
      <vt:lpstr>Emergency type background</vt:lpstr>
      <vt:lpstr>Deployment scenarios</vt:lpstr>
      <vt:lpstr>UE normal emergency operation</vt:lpstr>
      <vt:lpstr> LIMITED Service State &amp; UE undetected emergency</vt:lpstr>
      <vt:lpstr>Additional requirements</vt:lpstr>
      <vt:lpstr>Additional requirements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5G Emergency support using IMS</dc:title>
  <dc:creator>Shabnam Sultana</dc:creator>
  <cp:keywords/>
  <dc:description>Rev A</dc:description>
  <cp:lastModifiedBy>ERCN_Nov20</cp:lastModifiedBy>
  <cp:revision>115</cp:revision>
  <dcterms:created xsi:type="dcterms:W3CDTF">2017-11-07T00:12:17Z</dcterms:created>
  <dcterms:modified xsi:type="dcterms:W3CDTF">2017-11-24T13:10:19Z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R1A</vt:lpwstr>
  </property>
  <property fmtid="{D5CDD505-2E9C-101B-9397-08002B2CF9AE}" pid="5" name="EmbeddedFonts">
    <vt:bool>false</vt:bool>
  </property>
  <property fmtid="{D5CDD505-2E9C-101B-9397-08002B2CF9AE}" pid="6" name="PackageNo">
    <vt:lpwstr>LXA 119 603</vt:lpwstr>
  </property>
  <property fmtid="{D5CDD505-2E9C-101B-9397-08002B2CF9AE}" pid="7" name="PackageVersion">
    <vt:lpwstr>R5C</vt:lpwstr>
  </property>
  <property fmtid="{D5CDD505-2E9C-101B-9397-08002B2CF9AE}" pid="8" name="FooterType">
    <vt:lpwstr>PresTemp</vt:lpwstr>
  </property>
  <property fmtid="{D5CDD505-2E9C-101B-9397-08002B2CF9AE}" pid="9" name="UsedFont">
    <vt:lpwstr>Arial</vt:lpwstr>
  </property>
  <property fmtid="{D5CDD505-2E9C-101B-9397-08002B2CF9AE}" pid="10" name="x">
    <vt:lpwstr>1</vt:lpwstr>
  </property>
  <property fmtid="{D5CDD505-2E9C-101B-9397-08002B2CF9AE}" pid="11" name="White">
    <vt:bool>true</vt:bool>
  </property>
  <property fmtid="{D5CDD505-2E9C-101B-9397-08002B2CF9AE}" pid="12" name="chkMetaData">
    <vt:bool>false</vt:bool>
  </property>
  <property fmtid="{D5CDD505-2E9C-101B-9397-08002B2CF9AE}" pid="13" name="chkTaglines">
    <vt:bool>false</vt:bool>
  </property>
  <property fmtid="{D5CDD505-2E9C-101B-9397-08002B2CF9AE}" pid="14" name="SecurityClass">
    <vt:lpwstr>Public</vt:lpwstr>
  </property>
  <property fmtid="{D5CDD505-2E9C-101B-9397-08002B2CF9AE}" pid="15" name="txtConfLabel">
    <vt:lpwstr>Public</vt:lpwstr>
  </property>
  <property fmtid="{D5CDD505-2E9C-101B-9397-08002B2CF9AE}" pid="16" name="optUseConfClass">
    <vt:bool>true</vt:bool>
  </property>
  <property fmtid="{D5CDD505-2E9C-101B-9397-08002B2CF9AE}" pid="17" name="optUseConfLabel">
    <vt:bool>false</vt:bool>
  </property>
  <property fmtid="{D5CDD505-2E9C-101B-9397-08002B2CF9AE}" pid="18" name="optFooterCVLDocNo">
    <vt:bool>false</vt:bool>
  </property>
  <property fmtid="{D5CDD505-2E9C-101B-9397-08002B2CF9AE}" pid="19" name="optFooterCVLCopyright">
    <vt:bool>false</vt:bool>
  </property>
  <property fmtid="{D5CDD505-2E9C-101B-9397-08002B2CF9AE}" pid="20" name="optEnterText1">
    <vt:bool>true</vt:bool>
  </property>
  <property fmtid="{D5CDD505-2E9C-101B-9397-08002B2CF9AE}" pid="21" name="optFooterCVLConfLabel">
    <vt:bool>false</vt:bool>
  </property>
  <property fmtid="{D5CDD505-2E9C-101B-9397-08002B2CF9AE}" pid="22" name="optEnterText2">
    <vt:bool>true</vt:bool>
  </property>
  <property fmtid="{D5CDD505-2E9C-101B-9397-08002B2CF9AE}" pid="23" name="optFooterCVLTitle">
    <vt:bool>false</vt:bool>
  </property>
  <property fmtid="{D5CDD505-2E9C-101B-9397-08002B2CF9AE}" pid="24" name="optFooterCVLPrep">
    <vt:bool>false</vt:bool>
  </property>
  <property fmtid="{D5CDD505-2E9C-101B-9397-08002B2CF9AE}" pid="25" name="optEnterText3">
    <vt:bool>true</vt:bool>
  </property>
  <property fmtid="{D5CDD505-2E9C-101B-9397-08002B2CF9AE}" pid="26" name="optFooterCVLDate">
    <vt:bool>false</vt:bool>
  </property>
  <property fmtid="{D5CDD505-2E9C-101B-9397-08002B2CF9AE}" pid="27" name="optEnterText4">
    <vt:bool>true</vt:bool>
  </property>
  <property fmtid="{D5CDD505-2E9C-101B-9397-08002B2CF9AE}" pid="28" name="LeftFooterField">
    <vt:lpwstr>S2-178931</vt:lpwstr>
  </property>
  <property fmtid="{D5CDD505-2E9C-101B-9397-08002B2CF9AE}" pid="29" name="MiddleFooterField">
    <vt:lpwstr>3GPP WG SA2#124</vt:lpwstr>
  </property>
  <property fmtid="{D5CDD505-2E9C-101B-9397-08002B2CF9AE}" pid="30" name="RightFooterField">
    <vt:lpwstr>Ericsson</vt:lpwstr>
  </property>
  <property fmtid="{D5CDD505-2E9C-101B-9397-08002B2CF9AE}" pid="31" name="RightFooterField2">
    <vt:lpwstr>Nov 27 - Dec 1, 2017, Reno, NV, USA</vt:lpwstr>
  </property>
  <property fmtid="{D5CDD505-2E9C-101B-9397-08002B2CF9AE}" pid="32" name="TotalNumb">
    <vt:bool>false</vt:bool>
  </property>
  <property fmtid="{D5CDD505-2E9C-101B-9397-08002B2CF9AE}" pid="33" name="Pages">
    <vt:bool>true</vt:bool>
  </property>
  <property fmtid="{D5CDD505-2E9C-101B-9397-08002B2CF9AE}" pid="34" name="DocumentType2">
    <vt:lpwstr>Presentation2011</vt:lpwstr>
  </property>
  <property fmtid="{D5CDD505-2E9C-101B-9397-08002B2CF9AE}" pid="35" name="TemplateName2">
    <vt:lpwstr>CXC 173 2731/1</vt:lpwstr>
  </property>
  <property fmtid="{D5CDD505-2E9C-101B-9397-08002B2CF9AE}" pid="36" name="TemplateVersion2">
    <vt:lpwstr>R1A</vt:lpwstr>
  </property>
  <property fmtid="{D5CDD505-2E9C-101B-9397-08002B2CF9AE}" pid="37" name="Prepared">
    <vt:lpwstr>Shabnam Sultana</vt:lpwstr>
  </property>
  <property fmtid="{D5CDD505-2E9C-101B-9397-08002B2CF9AE}" pid="38" name="ApprovedBy">
    <vt:lpwstr/>
  </property>
  <property fmtid="{D5CDD505-2E9C-101B-9397-08002B2CF9AE}" pid="39" name="DocNo">
    <vt:lpwstr/>
  </property>
  <property fmtid="{D5CDD505-2E9C-101B-9397-08002B2CF9AE}" pid="40" name="Checked">
    <vt:lpwstr/>
  </property>
  <property fmtid="{D5CDD505-2E9C-101B-9397-08002B2CF9AE}" pid="41" name="Revision">
    <vt:lpwstr>A</vt:lpwstr>
  </property>
  <property fmtid="{D5CDD505-2E9C-101B-9397-08002B2CF9AE}" pid="42" name="DocName">
    <vt:lpwstr>S2-178931</vt:lpwstr>
  </property>
  <property fmtid="{D5CDD505-2E9C-101B-9397-08002B2CF9AE}" pid="43" name="Title">
    <vt:lpwstr>5G Emergency support using IMS</vt:lpwstr>
  </property>
  <property fmtid="{D5CDD505-2E9C-101B-9397-08002B2CF9AE}" pid="44" name="Date">
    <vt:lpwstr>2017-11-23</vt:lpwstr>
  </property>
  <property fmtid="{D5CDD505-2E9C-101B-9397-08002B2CF9AE}" pid="45" name="Reference">
    <vt:lpwstr/>
  </property>
  <property fmtid="{D5CDD505-2E9C-101B-9397-08002B2CF9AE}" pid="46" name="Keyword">
    <vt:lpwstr/>
  </property>
  <property fmtid="{D5CDD505-2E9C-101B-9397-08002B2CF9AE}" pid="47" name="UpdateProcess">
    <vt:lpwstr>End</vt:lpwstr>
  </property>
</Properties>
</file>